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Masters/slideMaster1.xml" ContentType="application/vnd.openxmlformats-officedocument.presentationml.slideMaster+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authors.xml" ContentType="application/vnd.ms-powerpoint.authors+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1"/>
  </p:sldMasterIdLst>
  <p:notesMasterIdLst>
    <p:notesMasterId r:id="rId13"/>
  </p:notesMasterIdLst>
  <p:sldIdLst>
    <p:sldId id="256" r:id="rId2"/>
    <p:sldId id="269" r:id="rId3"/>
    <p:sldId id="275" r:id="rId4"/>
    <p:sldId id="286" r:id="rId5"/>
    <p:sldId id="284" r:id="rId6"/>
    <p:sldId id="287" r:id="rId7"/>
    <p:sldId id="283" r:id="rId8"/>
    <p:sldId id="288" r:id="rId9"/>
    <p:sldId id="289" r:id="rId10"/>
    <p:sldId id="291" r:id="rId11"/>
    <p:sldId id="266" r:id="rId12"/>
  </p:sldIdLst>
  <p:sldSz cx="32918400" cy="219456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01EB8FC-6B5F-704B-8BB1-E25CED2C5A20}" name="Beuglet, Nicole" initials="BN" userId="S::NBeuglet@dillon.ca::569128a1-535a-4d8d-8836-c0f77d5524e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E43"/>
    <a:srgbClr val="FFFFFF"/>
    <a:srgbClr val="194D20"/>
    <a:srgbClr val="5374B1"/>
    <a:srgbClr val="CD7A43"/>
    <a:srgbClr val="689947"/>
    <a:srgbClr val="7AA85A"/>
    <a:srgbClr val="4C837B"/>
    <a:srgbClr val="FEFEFE"/>
    <a:srgbClr val="75A25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18" autoAdjust="0"/>
    <p:restoredTop sz="94660"/>
  </p:normalViewPr>
  <p:slideViewPr>
    <p:cSldViewPr snapToGrid="0">
      <p:cViewPr varScale="1">
        <p:scale>
          <a:sx n="33" d="100"/>
          <a:sy n="33" d="100"/>
        </p:scale>
        <p:origin x="1172" y="6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8/10/relationships/authors" Target="authors.xml"/><Relationship Id="rId3" Type="http://schemas.openxmlformats.org/officeDocument/2006/relationships/slide" Target="slides/slide2.xml"/><Relationship Id="rId21"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20"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9DE5D3-DD6A-4456-B97D-FD8A2B3BD511}" type="datetimeFigureOut">
              <a:rPr lang="en-CA" smtClean="0"/>
              <a:t>2024-11-22</a:t>
            </a:fld>
            <a:endParaRPr lang="en-CA"/>
          </a:p>
        </p:txBody>
      </p:sp>
      <p:sp>
        <p:nvSpPr>
          <p:cNvPr id="4" name="Slide Image Placeholder 3"/>
          <p:cNvSpPr>
            <a:spLocks noGrp="1" noRot="1" noChangeAspect="1"/>
          </p:cNvSpPr>
          <p:nvPr>
            <p:ph type="sldImg" idx="2"/>
          </p:nvPr>
        </p:nvSpPr>
        <p:spPr>
          <a:xfrm>
            <a:off x="1114425" y="1143000"/>
            <a:ext cx="462915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B9B60C-C126-49EE-9A3A-FAE9FABE9180}" type="slidenum">
              <a:rPr lang="en-CA" smtClean="0"/>
              <a:t>‹#›</a:t>
            </a:fld>
            <a:endParaRPr lang="en-CA"/>
          </a:p>
        </p:txBody>
      </p:sp>
    </p:spTree>
    <p:extLst>
      <p:ext uri="{BB962C8B-B14F-4D97-AF65-F5344CB8AC3E}">
        <p14:creationId xmlns:p14="http://schemas.microsoft.com/office/powerpoint/2010/main" val="11997181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F6B9B60C-C126-49EE-9A3A-FAE9FABE9180}" type="slidenum">
              <a:rPr lang="en-CA" smtClean="0"/>
              <a:t>10</a:t>
            </a:fld>
            <a:endParaRPr lang="en-CA"/>
          </a:p>
        </p:txBody>
      </p:sp>
    </p:spTree>
    <p:extLst>
      <p:ext uri="{BB962C8B-B14F-4D97-AF65-F5344CB8AC3E}">
        <p14:creationId xmlns:p14="http://schemas.microsoft.com/office/powerpoint/2010/main" val="9711527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772693A-FE29-4044-BBF4-A28D7303BE7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7558" t="21288" r="230"/>
          <a:stretch/>
        </p:blipFill>
        <p:spPr>
          <a:xfrm>
            <a:off x="-168949" y="3979"/>
            <a:ext cx="18376943" cy="21945597"/>
          </a:xfrm>
          <a:prstGeom prst="rect">
            <a:avLst/>
          </a:prstGeom>
        </p:spPr>
      </p:pic>
      <p:pic>
        <p:nvPicPr>
          <p:cNvPr id="8" name="Picture 7">
            <a:extLst>
              <a:ext uri="{FF2B5EF4-FFF2-40B4-BE49-F238E27FC236}">
                <a16:creationId xmlns:a16="http://schemas.microsoft.com/office/drawing/2014/main" id="{4220FFBE-AE16-406E-B47F-3C84FBF15C7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2268" t="21288" r="896"/>
          <a:stretch/>
        </p:blipFill>
        <p:spPr>
          <a:xfrm>
            <a:off x="19941516" y="3230"/>
            <a:ext cx="12965219" cy="21945597"/>
          </a:xfrm>
          <a:prstGeom prst="rect">
            <a:avLst/>
          </a:prstGeom>
        </p:spPr>
      </p:pic>
      <p:sp>
        <p:nvSpPr>
          <p:cNvPr id="9" name="Parallelogram 38">
            <a:extLst>
              <a:ext uri="{FF2B5EF4-FFF2-40B4-BE49-F238E27FC236}">
                <a16:creationId xmlns:a16="http://schemas.microsoft.com/office/drawing/2014/main" id="{BBA3136B-845D-41B7-8E85-EC9EEE5FFBCC}"/>
              </a:ext>
            </a:extLst>
          </p:cNvPr>
          <p:cNvSpPr/>
          <p:nvPr userDrawn="1"/>
        </p:nvSpPr>
        <p:spPr>
          <a:xfrm>
            <a:off x="-168949" y="-30248"/>
            <a:ext cx="29025712" cy="21979824"/>
          </a:xfrm>
          <a:custGeom>
            <a:avLst/>
            <a:gdLst>
              <a:gd name="connsiteX0" fmla="*/ 0 w 10616275"/>
              <a:gd name="connsiteY0" fmla="*/ 6858000 h 6858000"/>
              <a:gd name="connsiteX1" fmla="*/ 3107977 w 10616275"/>
              <a:gd name="connsiteY1" fmla="*/ 0 h 6858000"/>
              <a:gd name="connsiteX2" fmla="*/ 10616275 w 10616275"/>
              <a:gd name="connsiteY2" fmla="*/ 0 h 6858000"/>
              <a:gd name="connsiteX3" fmla="*/ 7508298 w 10616275"/>
              <a:gd name="connsiteY3" fmla="*/ 6858000 h 6858000"/>
              <a:gd name="connsiteX4" fmla="*/ 0 w 10616275"/>
              <a:gd name="connsiteY4" fmla="*/ 6858000 h 6858000"/>
              <a:gd name="connsiteX0" fmla="*/ 0 w 10616275"/>
              <a:gd name="connsiteY0" fmla="*/ 6858000 h 6858000"/>
              <a:gd name="connsiteX1" fmla="*/ 2056475 w 10616275"/>
              <a:gd name="connsiteY1" fmla="*/ 22976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0 w 10616275"/>
              <a:gd name="connsiteY0" fmla="*/ 6858000 h 6858000"/>
              <a:gd name="connsiteX1" fmla="*/ 2208875 w 10616275"/>
              <a:gd name="connsiteY1" fmla="*/ 48376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0 w 10616275"/>
              <a:gd name="connsiteY0" fmla="*/ 6858000 h 6858000"/>
              <a:gd name="connsiteX1" fmla="*/ 2208875 w 10616275"/>
              <a:gd name="connsiteY1" fmla="*/ 48376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0 w 10616275"/>
              <a:gd name="connsiteY0" fmla="*/ 6858000 h 6858000"/>
              <a:gd name="connsiteX1" fmla="*/ 1015075 w 10616275"/>
              <a:gd name="connsiteY1" fmla="*/ 41645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0 w 10616275"/>
              <a:gd name="connsiteY0" fmla="*/ 6858000 h 6858000"/>
              <a:gd name="connsiteX1" fmla="*/ 1015075 w 10616275"/>
              <a:gd name="connsiteY1" fmla="*/ 41645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91996 w 10708271"/>
              <a:gd name="connsiteY0" fmla="*/ 6858000 h 6858000"/>
              <a:gd name="connsiteX1" fmla="*/ 421271 w 10708271"/>
              <a:gd name="connsiteY1" fmla="*/ 4094743 h 6858000"/>
              <a:gd name="connsiteX2" fmla="*/ 3199973 w 10708271"/>
              <a:gd name="connsiteY2" fmla="*/ 0 h 6858000"/>
              <a:gd name="connsiteX3" fmla="*/ 10708271 w 10708271"/>
              <a:gd name="connsiteY3" fmla="*/ 0 h 6858000"/>
              <a:gd name="connsiteX4" fmla="*/ 7600294 w 10708271"/>
              <a:gd name="connsiteY4" fmla="*/ 6858000 h 6858000"/>
              <a:gd name="connsiteX5" fmla="*/ 91996 w 10708271"/>
              <a:gd name="connsiteY5" fmla="*/ 6858000 h 6858000"/>
              <a:gd name="connsiteX0" fmla="*/ 1319899 w 10502009"/>
              <a:gd name="connsiteY0" fmla="*/ 6867625 h 6867625"/>
              <a:gd name="connsiteX1" fmla="*/ 215009 w 10502009"/>
              <a:gd name="connsiteY1" fmla="*/ 4094743 h 6867625"/>
              <a:gd name="connsiteX2" fmla="*/ 2993711 w 10502009"/>
              <a:gd name="connsiteY2" fmla="*/ 0 h 6867625"/>
              <a:gd name="connsiteX3" fmla="*/ 10502009 w 10502009"/>
              <a:gd name="connsiteY3" fmla="*/ 0 h 6867625"/>
              <a:gd name="connsiteX4" fmla="*/ 7394032 w 10502009"/>
              <a:gd name="connsiteY4" fmla="*/ 6858000 h 6867625"/>
              <a:gd name="connsiteX5" fmla="*/ 1319899 w 10502009"/>
              <a:gd name="connsiteY5" fmla="*/ 6867625 h 6867625"/>
              <a:gd name="connsiteX0" fmla="*/ 1347854 w 10529964"/>
              <a:gd name="connsiteY0" fmla="*/ 6867625 h 6867625"/>
              <a:gd name="connsiteX1" fmla="*/ 242964 w 10529964"/>
              <a:gd name="connsiteY1" fmla="*/ 4094743 h 6867625"/>
              <a:gd name="connsiteX2" fmla="*/ 3021666 w 10529964"/>
              <a:gd name="connsiteY2" fmla="*/ 0 h 6867625"/>
              <a:gd name="connsiteX3" fmla="*/ 10529964 w 10529964"/>
              <a:gd name="connsiteY3" fmla="*/ 0 h 6867625"/>
              <a:gd name="connsiteX4" fmla="*/ 7421987 w 10529964"/>
              <a:gd name="connsiteY4" fmla="*/ 6858000 h 6867625"/>
              <a:gd name="connsiteX5" fmla="*/ 1347854 w 10529964"/>
              <a:gd name="connsiteY5" fmla="*/ 6867625 h 6867625"/>
              <a:gd name="connsiteX0" fmla="*/ 773147 w 9955257"/>
              <a:gd name="connsiteY0" fmla="*/ 6867625 h 6867625"/>
              <a:gd name="connsiteX1" fmla="*/ 322775 w 9955257"/>
              <a:gd name="connsiteY1" fmla="*/ 3834861 h 6867625"/>
              <a:gd name="connsiteX2" fmla="*/ 2446959 w 9955257"/>
              <a:gd name="connsiteY2" fmla="*/ 0 h 6867625"/>
              <a:gd name="connsiteX3" fmla="*/ 9955257 w 9955257"/>
              <a:gd name="connsiteY3" fmla="*/ 0 h 6867625"/>
              <a:gd name="connsiteX4" fmla="*/ 6847280 w 9955257"/>
              <a:gd name="connsiteY4" fmla="*/ 6858000 h 6867625"/>
              <a:gd name="connsiteX5" fmla="*/ 773147 w 9955257"/>
              <a:gd name="connsiteY5" fmla="*/ 6867625 h 6867625"/>
              <a:gd name="connsiteX0" fmla="*/ 773147 w 9955257"/>
              <a:gd name="connsiteY0" fmla="*/ 6867625 h 6867625"/>
              <a:gd name="connsiteX1" fmla="*/ 322775 w 9955257"/>
              <a:gd name="connsiteY1" fmla="*/ 3834861 h 6867625"/>
              <a:gd name="connsiteX2" fmla="*/ 2446959 w 9955257"/>
              <a:gd name="connsiteY2" fmla="*/ 0 h 6867625"/>
              <a:gd name="connsiteX3" fmla="*/ 9955257 w 9955257"/>
              <a:gd name="connsiteY3" fmla="*/ 0 h 6867625"/>
              <a:gd name="connsiteX4" fmla="*/ 6847280 w 9955257"/>
              <a:gd name="connsiteY4" fmla="*/ 6858000 h 6867625"/>
              <a:gd name="connsiteX5" fmla="*/ 773147 w 9955257"/>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7042187 w 10150164"/>
              <a:gd name="connsiteY4" fmla="*/ 6858000 h 6867625"/>
              <a:gd name="connsiteX5" fmla="*/ 968054 w 10150164"/>
              <a:gd name="connsiteY5"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8791263 w 10150164"/>
              <a:gd name="connsiteY4" fmla="*/ 2945393 h 6867625"/>
              <a:gd name="connsiteX5" fmla="*/ 7042187 w 10150164"/>
              <a:gd name="connsiteY5" fmla="*/ 6858000 h 6867625"/>
              <a:gd name="connsiteX6" fmla="*/ 968054 w 10150164"/>
              <a:gd name="connsiteY6"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7484977 w 10150164"/>
              <a:gd name="connsiteY4" fmla="*/ 3867050 h 6867625"/>
              <a:gd name="connsiteX5" fmla="*/ 7042187 w 10150164"/>
              <a:gd name="connsiteY5" fmla="*/ 6858000 h 6867625"/>
              <a:gd name="connsiteX6" fmla="*/ 968054 w 10150164"/>
              <a:gd name="connsiteY6"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7484977 w 10150164"/>
              <a:gd name="connsiteY4" fmla="*/ 3867050 h 6867625"/>
              <a:gd name="connsiteX5" fmla="*/ 7042187 w 10150164"/>
              <a:gd name="connsiteY5" fmla="*/ 6858000 h 6867625"/>
              <a:gd name="connsiteX6" fmla="*/ 968054 w 10150164"/>
              <a:gd name="connsiteY6"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7484977 w 10150164"/>
              <a:gd name="connsiteY4" fmla="*/ 3867050 h 6867625"/>
              <a:gd name="connsiteX5" fmla="*/ 7042187 w 10150164"/>
              <a:gd name="connsiteY5" fmla="*/ 6858000 h 6867625"/>
              <a:gd name="connsiteX6" fmla="*/ 968054 w 10150164"/>
              <a:gd name="connsiteY6" fmla="*/ 6867625 h 6867625"/>
              <a:gd name="connsiteX0" fmla="*/ 968054 w 9540564"/>
              <a:gd name="connsiteY0" fmla="*/ 6874882 h 6874882"/>
              <a:gd name="connsiteX1" fmla="*/ 289684 w 9540564"/>
              <a:gd name="connsiteY1" fmla="*/ 3466799 h 6874882"/>
              <a:gd name="connsiteX2" fmla="*/ 2641866 w 9540564"/>
              <a:gd name="connsiteY2" fmla="*/ 7257 h 6874882"/>
              <a:gd name="connsiteX3" fmla="*/ 9540564 w 9540564"/>
              <a:gd name="connsiteY3" fmla="*/ 0 h 6874882"/>
              <a:gd name="connsiteX4" fmla="*/ 7484977 w 9540564"/>
              <a:gd name="connsiteY4" fmla="*/ 3874307 h 6874882"/>
              <a:gd name="connsiteX5" fmla="*/ 7042187 w 9540564"/>
              <a:gd name="connsiteY5" fmla="*/ 6865257 h 6874882"/>
              <a:gd name="connsiteX6" fmla="*/ 968054 w 9540564"/>
              <a:gd name="connsiteY6" fmla="*/ 6874882 h 6874882"/>
              <a:gd name="connsiteX0" fmla="*/ 968054 w 9540564"/>
              <a:gd name="connsiteY0" fmla="*/ 6874882 h 6874882"/>
              <a:gd name="connsiteX1" fmla="*/ 289684 w 9540564"/>
              <a:gd name="connsiteY1" fmla="*/ 3466799 h 6874882"/>
              <a:gd name="connsiteX2" fmla="*/ 2641866 w 9540564"/>
              <a:gd name="connsiteY2" fmla="*/ 7257 h 6874882"/>
              <a:gd name="connsiteX3" fmla="*/ 9540564 w 9540564"/>
              <a:gd name="connsiteY3" fmla="*/ 0 h 6874882"/>
              <a:gd name="connsiteX4" fmla="*/ 7484977 w 9540564"/>
              <a:gd name="connsiteY4" fmla="*/ 3874307 h 6874882"/>
              <a:gd name="connsiteX5" fmla="*/ 7042187 w 9540564"/>
              <a:gd name="connsiteY5" fmla="*/ 6865257 h 6874882"/>
              <a:gd name="connsiteX6" fmla="*/ 968054 w 9540564"/>
              <a:gd name="connsiteY6" fmla="*/ 6874882 h 6874882"/>
              <a:gd name="connsiteX0" fmla="*/ 1119744 w 9692254"/>
              <a:gd name="connsiteY0" fmla="*/ 6874882 h 6874882"/>
              <a:gd name="connsiteX1" fmla="*/ 441374 w 9692254"/>
              <a:gd name="connsiteY1" fmla="*/ 3466799 h 6874882"/>
              <a:gd name="connsiteX2" fmla="*/ 2793556 w 9692254"/>
              <a:gd name="connsiteY2" fmla="*/ 7257 h 6874882"/>
              <a:gd name="connsiteX3" fmla="*/ 9692254 w 9692254"/>
              <a:gd name="connsiteY3" fmla="*/ 0 h 6874882"/>
              <a:gd name="connsiteX4" fmla="*/ 7636667 w 9692254"/>
              <a:gd name="connsiteY4" fmla="*/ 3874307 h 6874882"/>
              <a:gd name="connsiteX5" fmla="*/ 7193877 w 9692254"/>
              <a:gd name="connsiteY5" fmla="*/ 6865257 h 6874882"/>
              <a:gd name="connsiteX6" fmla="*/ 1119744 w 9692254"/>
              <a:gd name="connsiteY6" fmla="*/ 6874882 h 6874882"/>
              <a:gd name="connsiteX0" fmla="*/ 89870 w 10173546"/>
              <a:gd name="connsiteY0" fmla="*/ 6913383 h 6913383"/>
              <a:gd name="connsiteX1" fmla="*/ 922666 w 10173546"/>
              <a:gd name="connsiteY1" fmla="*/ 3466799 h 6913383"/>
              <a:gd name="connsiteX2" fmla="*/ 3274848 w 10173546"/>
              <a:gd name="connsiteY2" fmla="*/ 7257 h 6913383"/>
              <a:gd name="connsiteX3" fmla="*/ 10173546 w 10173546"/>
              <a:gd name="connsiteY3" fmla="*/ 0 h 6913383"/>
              <a:gd name="connsiteX4" fmla="*/ 8117959 w 10173546"/>
              <a:gd name="connsiteY4" fmla="*/ 3874307 h 6913383"/>
              <a:gd name="connsiteX5" fmla="*/ 7675169 w 10173546"/>
              <a:gd name="connsiteY5" fmla="*/ 6865257 h 6913383"/>
              <a:gd name="connsiteX6" fmla="*/ 89870 w 10173546"/>
              <a:gd name="connsiteY6" fmla="*/ 6913383 h 6913383"/>
              <a:gd name="connsiteX0" fmla="*/ 73113 w 10156789"/>
              <a:gd name="connsiteY0" fmla="*/ 6913383 h 6913383"/>
              <a:gd name="connsiteX1" fmla="*/ 954035 w 10156789"/>
              <a:gd name="connsiteY1" fmla="*/ 3351296 h 6913383"/>
              <a:gd name="connsiteX2" fmla="*/ 3258091 w 10156789"/>
              <a:gd name="connsiteY2" fmla="*/ 7257 h 6913383"/>
              <a:gd name="connsiteX3" fmla="*/ 10156789 w 10156789"/>
              <a:gd name="connsiteY3" fmla="*/ 0 h 6913383"/>
              <a:gd name="connsiteX4" fmla="*/ 8101202 w 10156789"/>
              <a:gd name="connsiteY4" fmla="*/ 3874307 h 6913383"/>
              <a:gd name="connsiteX5" fmla="*/ 7658412 w 10156789"/>
              <a:gd name="connsiteY5" fmla="*/ 6865257 h 6913383"/>
              <a:gd name="connsiteX6" fmla="*/ 73113 w 10156789"/>
              <a:gd name="connsiteY6" fmla="*/ 6913383 h 6913383"/>
              <a:gd name="connsiteX0" fmla="*/ 118969 w 10202645"/>
              <a:gd name="connsiteY0" fmla="*/ 6913383 h 6913383"/>
              <a:gd name="connsiteX1" fmla="*/ 999891 w 10202645"/>
              <a:gd name="connsiteY1" fmla="*/ 3351296 h 6913383"/>
              <a:gd name="connsiteX2" fmla="*/ 3303947 w 10202645"/>
              <a:gd name="connsiteY2" fmla="*/ 7257 h 6913383"/>
              <a:gd name="connsiteX3" fmla="*/ 10202645 w 10202645"/>
              <a:gd name="connsiteY3" fmla="*/ 0 h 6913383"/>
              <a:gd name="connsiteX4" fmla="*/ 8147058 w 10202645"/>
              <a:gd name="connsiteY4" fmla="*/ 3874307 h 6913383"/>
              <a:gd name="connsiteX5" fmla="*/ 7704268 w 10202645"/>
              <a:gd name="connsiteY5" fmla="*/ 6865257 h 6913383"/>
              <a:gd name="connsiteX6" fmla="*/ 118969 w 10202645"/>
              <a:gd name="connsiteY6" fmla="*/ 6913383 h 6913383"/>
              <a:gd name="connsiteX0" fmla="*/ 60443 w 10144119"/>
              <a:gd name="connsiteY0" fmla="*/ 6913383 h 6913383"/>
              <a:gd name="connsiteX1" fmla="*/ 941365 w 10144119"/>
              <a:gd name="connsiteY1" fmla="*/ 3351296 h 6913383"/>
              <a:gd name="connsiteX2" fmla="*/ 3245421 w 10144119"/>
              <a:gd name="connsiteY2" fmla="*/ 7257 h 6913383"/>
              <a:gd name="connsiteX3" fmla="*/ 10144119 w 10144119"/>
              <a:gd name="connsiteY3" fmla="*/ 0 h 6913383"/>
              <a:gd name="connsiteX4" fmla="*/ 8088532 w 10144119"/>
              <a:gd name="connsiteY4" fmla="*/ 3874307 h 6913383"/>
              <a:gd name="connsiteX5" fmla="*/ 7645742 w 10144119"/>
              <a:gd name="connsiteY5" fmla="*/ 6865257 h 6913383"/>
              <a:gd name="connsiteX6" fmla="*/ 60443 w 10144119"/>
              <a:gd name="connsiteY6" fmla="*/ 6913383 h 6913383"/>
              <a:gd name="connsiteX0" fmla="*/ 57577 w 10150879"/>
              <a:gd name="connsiteY0" fmla="*/ 6643876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95292 w 10150879"/>
              <a:gd name="connsiteY4" fmla="*/ 3874307 h 6865257"/>
              <a:gd name="connsiteX5" fmla="*/ 7652502 w 10150879"/>
              <a:gd name="connsiteY5" fmla="*/ 6865257 h 6865257"/>
              <a:gd name="connsiteX6" fmla="*/ 57577 w 10150879"/>
              <a:gd name="connsiteY6" fmla="*/ 6643876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95292 w 10150879"/>
              <a:gd name="connsiteY4" fmla="*/ 3874307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59465 w 10150879"/>
              <a:gd name="connsiteY4" fmla="*/ 50826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59465 w 10150879"/>
              <a:gd name="connsiteY4" fmla="*/ 50826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59465 w 10150879"/>
              <a:gd name="connsiteY4" fmla="*/ 50826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7983265 w 10150879"/>
              <a:gd name="connsiteY4" fmla="*/ 53747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7983265 w 10150879"/>
              <a:gd name="connsiteY4" fmla="*/ 53747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65815 w 10150879"/>
              <a:gd name="connsiteY4" fmla="*/ 53937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65815 w 10150879"/>
              <a:gd name="connsiteY4" fmla="*/ 53937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535715 w 10150879"/>
              <a:gd name="connsiteY4" fmla="*/ 43523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535715 w 10150879"/>
              <a:gd name="connsiteY4" fmla="*/ 4352361 h 6865257"/>
              <a:gd name="connsiteX5" fmla="*/ 7652502 w 10150879"/>
              <a:gd name="connsiteY5" fmla="*/ 6865257 h 6865257"/>
              <a:gd name="connsiteX6" fmla="*/ 57577 w 10150879"/>
              <a:gd name="connsiteY6" fmla="*/ 6865257 h 6865257"/>
              <a:gd name="connsiteX0" fmla="*/ 643 w 10093945"/>
              <a:gd name="connsiteY0" fmla="*/ 6865257 h 6865257"/>
              <a:gd name="connsiteX1" fmla="*/ 2065474 w 10093945"/>
              <a:gd name="connsiteY1" fmla="*/ 2311768 h 6865257"/>
              <a:gd name="connsiteX2" fmla="*/ 3195247 w 10093945"/>
              <a:gd name="connsiteY2" fmla="*/ 7257 h 6865257"/>
              <a:gd name="connsiteX3" fmla="*/ 10093945 w 10093945"/>
              <a:gd name="connsiteY3" fmla="*/ 0 h 6865257"/>
              <a:gd name="connsiteX4" fmla="*/ 8478781 w 10093945"/>
              <a:gd name="connsiteY4" fmla="*/ 4352361 h 6865257"/>
              <a:gd name="connsiteX5" fmla="*/ 7595568 w 10093945"/>
              <a:gd name="connsiteY5" fmla="*/ 6865257 h 6865257"/>
              <a:gd name="connsiteX6" fmla="*/ 643 w 10093945"/>
              <a:gd name="connsiteY6" fmla="*/ 6865257 h 6865257"/>
              <a:gd name="connsiteX0" fmla="*/ 643 w 10093945"/>
              <a:gd name="connsiteY0" fmla="*/ 6867625 h 6867625"/>
              <a:gd name="connsiteX1" fmla="*/ 2065474 w 10093945"/>
              <a:gd name="connsiteY1" fmla="*/ 2314136 h 6867625"/>
              <a:gd name="connsiteX2" fmla="*/ 1828460 w 10093945"/>
              <a:gd name="connsiteY2" fmla="*/ 0 h 6867625"/>
              <a:gd name="connsiteX3" fmla="*/ 10093945 w 10093945"/>
              <a:gd name="connsiteY3" fmla="*/ 2368 h 6867625"/>
              <a:gd name="connsiteX4" fmla="*/ 8478781 w 10093945"/>
              <a:gd name="connsiteY4" fmla="*/ 4354729 h 6867625"/>
              <a:gd name="connsiteX5" fmla="*/ 7595568 w 10093945"/>
              <a:gd name="connsiteY5" fmla="*/ 6867625 h 6867625"/>
              <a:gd name="connsiteX6" fmla="*/ 643 w 10093945"/>
              <a:gd name="connsiteY6" fmla="*/ 6867625 h 6867625"/>
              <a:gd name="connsiteX0" fmla="*/ 643 w 10093945"/>
              <a:gd name="connsiteY0" fmla="*/ 6867625 h 6867625"/>
              <a:gd name="connsiteX1" fmla="*/ 2065474 w 10093945"/>
              <a:gd name="connsiteY1" fmla="*/ 2314136 h 6867625"/>
              <a:gd name="connsiteX2" fmla="*/ 1828460 w 10093945"/>
              <a:gd name="connsiteY2" fmla="*/ 0 h 6867625"/>
              <a:gd name="connsiteX3" fmla="*/ 10093945 w 10093945"/>
              <a:gd name="connsiteY3" fmla="*/ 2368 h 6867625"/>
              <a:gd name="connsiteX4" fmla="*/ 8478781 w 10093945"/>
              <a:gd name="connsiteY4" fmla="*/ 4354729 h 6867625"/>
              <a:gd name="connsiteX5" fmla="*/ 7595568 w 10093945"/>
              <a:gd name="connsiteY5" fmla="*/ 6867625 h 6867625"/>
              <a:gd name="connsiteX6" fmla="*/ 643 w 10093945"/>
              <a:gd name="connsiteY6" fmla="*/ 6867625 h 6867625"/>
              <a:gd name="connsiteX0" fmla="*/ 12968 w 10106270"/>
              <a:gd name="connsiteY0" fmla="*/ 6867625 h 6867625"/>
              <a:gd name="connsiteX1" fmla="*/ 1134523 w 10106270"/>
              <a:gd name="connsiteY1" fmla="*/ 3796427 h 6867625"/>
              <a:gd name="connsiteX2" fmla="*/ 1840785 w 10106270"/>
              <a:gd name="connsiteY2" fmla="*/ 0 h 6867625"/>
              <a:gd name="connsiteX3" fmla="*/ 10106270 w 10106270"/>
              <a:gd name="connsiteY3" fmla="*/ 2368 h 6867625"/>
              <a:gd name="connsiteX4" fmla="*/ 8491106 w 10106270"/>
              <a:gd name="connsiteY4" fmla="*/ 4354729 h 6867625"/>
              <a:gd name="connsiteX5" fmla="*/ 7607893 w 10106270"/>
              <a:gd name="connsiteY5" fmla="*/ 6867625 h 6867625"/>
              <a:gd name="connsiteX6" fmla="*/ 12968 w 10106270"/>
              <a:gd name="connsiteY6" fmla="*/ 6867625 h 6867625"/>
              <a:gd name="connsiteX0" fmla="*/ 24319 w 10117621"/>
              <a:gd name="connsiteY0" fmla="*/ 6867625 h 6867625"/>
              <a:gd name="connsiteX1" fmla="*/ 1059246 w 10117621"/>
              <a:gd name="connsiteY1" fmla="*/ 1929126 h 6867625"/>
              <a:gd name="connsiteX2" fmla="*/ 1852136 w 10117621"/>
              <a:gd name="connsiteY2" fmla="*/ 0 h 6867625"/>
              <a:gd name="connsiteX3" fmla="*/ 10117621 w 10117621"/>
              <a:gd name="connsiteY3" fmla="*/ 2368 h 6867625"/>
              <a:gd name="connsiteX4" fmla="*/ 8502457 w 10117621"/>
              <a:gd name="connsiteY4" fmla="*/ 4354729 h 6867625"/>
              <a:gd name="connsiteX5" fmla="*/ 7619244 w 10117621"/>
              <a:gd name="connsiteY5" fmla="*/ 6867625 h 6867625"/>
              <a:gd name="connsiteX6" fmla="*/ 24319 w 10117621"/>
              <a:gd name="connsiteY6" fmla="*/ 6867625 h 6867625"/>
              <a:gd name="connsiteX0" fmla="*/ 699244 w 9570137"/>
              <a:gd name="connsiteY0" fmla="*/ 6877250 h 6877250"/>
              <a:gd name="connsiteX1" fmla="*/ 511762 w 9570137"/>
              <a:gd name="connsiteY1" fmla="*/ 1929126 h 6877250"/>
              <a:gd name="connsiteX2" fmla="*/ 1304652 w 9570137"/>
              <a:gd name="connsiteY2" fmla="*/ 0 h 6877250"/>
              <a:gd name="connsiteX3" fmla="*/ 9570137 w 9570137"/>
              <a:gd name="connsiteY3" fmla="*/ 2368 h 6877250"/>
              <a:gd name="connsiteX4" fmla="*/ 7954973 w 9570137"/>
              <a:gd name="connsiteY4" fmla="*/ 4354729 h 6877250"/>
              <a:gd name="connsiteX5" fmla="*/ 7071760 w 9570137"/>
              <a:gd name="connsiteY5" fmla="*/ 6867625 h 6877250"/>
              <a:gd name="connsiteX6" fmla="*/ 699244 w 9570137"/>
              <a:gd name="connsiteY6" fmla="*/ 6877250 h 6877250"/>
              <a:gd name="connsiteX0" fmla="*/ 994327 w 9865220"/>
              <a:gd name="connsiteY0" fmla="*/ 6877250 h 6877250"/>
              <a:gd name="connsiteX1" fmla="*/ 441085 w 9865220"/>
              <a:gd name="connsiteY1" fmla="*/ 2718397 h 6877250"/>
              <a:gd name="connsiteX2" fmla="*/ 1599735 w 9865220"/>
              <a:gd name="connsiteY2" fmla="*/ 0 h 6877250"/>
              <a:gd name="connsiteX3" fmla="*/ 9865220 w 9865220"/>
              <a:gd name="connsiteY3" fmla="*/ 2368 h 6877250"/>
              <a:gd name="connsiteX4" fmla="*/ 8250056 w 9865220"/>
              <a:gd name="connsiteY4" fmla="*/ 4354729 h 6877250"/>
              <a:gd name="connsiteX5" fmla="*/ 7366843 w 9865220"/>
              <a:gd name="connsiteY5" fmla="*/ 6867625 h 6877250"/>
              <a:gd name="connsiteX6" fmla="*/ 994327 w 9865220"/>
              <a:gd name="connsiteY6" fmla="*/ 6877250 h 6877250"/>
              <a:gd name="connsiteX0" fmla="*/ 994327 w 9865220"/>
              <a:gd name="connsiteY0" fmla="*/ 6877250 h 6877250"/>
              <a:gd name="connsiteX1" fmla="*/ 441085 w 9865220"/>
              <a:gd name="connsiteY1" fmla="*/ 2718397 h 6877250"/>
              <a:gd name="connsiteX2" fmla="*/ 1599735 w 9865220"/>
              <a:gd name="connsiteY2" fmla="*/ 0 h 6877250"/>
              <a:gd name="connsiteX3" fmla="*/ 9865220 w 9865220"/>
              <a:gd name="connsiteY3" fmla="*/ 2368 h 6877250"/>
              <a:gd name="connsiteX4" fmla="*/ 8250056 w 9865220"/>
              <a:gd name="connsiteY4" fmla="*/ 4354729 h 6877250"/>
              <a:gd name="connsiteX5" fmla="*/ 7366843 w 9865220"/>
              <a:gd name="connsiteY5" fmla="*/ 6867625 h 6877250"/>
              <a:gd name="connsiteX6" fmla="*/ 994327 w 9865220"/>
              <a:gd name="connsiteY6" fmla="*/ 6877250 h 6877250"/>
              <a:gd name="connsiteX0" fmla="*/ 836438 w 9707331"/>
              <a:gd name="connsiteY0" fmla="*/ 6877250 h 6877250"/>
              <a:gd name="connsiteX1" fmla="*/ 475701 w 9707331"/>
              <a:gd name="connsiteY1" fmla="*/ 2631770 h 6877250"/>
              <a:gd name="connsiteX2" fmla="*/ 1441846 w 9707331"/>
              <a:gd name="connsiteY2" fmla="*/ 0 h 6877250"/>
              <a:gd name="connsiteX3" fmla="*/ 9707331 w 9707331"/>
              <a:gd name="connsiteY3" fmla="*/ 2368 h 6877250"/>
              <a:gd name="connsiteX4" fmla="*/ 8092167 w 9707331"/>
              <a:gd name="connsiteY4" fmla="*/ 4354729 h 6877250"/>
              <a:gd name="connsiteX5" fmla="*/ 7208954 w 9707331"/>
              <a:gd name="connsiteY5" fmla="*/ 6867625 h 6877250"/>
              <a:gd name="connsiteX6" fmla="*/ 836438 w 9707331"/>
              <a:gd name="connsiteY6" fmla="*/ 6877250 h 6877250"/>
              <a:gd name="connsiteX0" fmla="*/ 836438 w 9707331"/>
              <a:gd name="connsiteY0" fmla="*/ 6877250 h 6877250"/>
              <a:gd name="connsiteX1" fmla="*/ 475701 w 9707331"/>
              <a:gd name="connsiteY1" fmla="*/ 2631770 h 6877250"/>
              <a:gd name="connsiteX2" fmla="*/ 1441846 w 9707331"/>
              <a:gd name="connsiteY2" fmla="*/ 0 h 6877250"/>
              <a:gd name="connsiteX3" fmla="*/ 9707331 w 9707331"/>
              <a:gd name="connsiteY3" fmla="*/ 2368 h 6877250"/>
              <a:gd name="connsiteX4" fmla="*/ 8092167 w 9707331"/>
              <a:gd name="connsiteY4" fmla="*/ 4354729 h 6877250"/>
              <a:gd name="connsiteX5" fmla="*/ 7208954 w 9707331"/>
              <a:gd name="connsiteY5" fmla="*/ 6867625 h 6877250"/>
              <a:gd name="connsiteX6" fmla="*/ 836438 w 9707331"/>
              <a:gd name="connsiteY6" fmla="*/ 6877250 h 6877250"/>
              <a:gd name="connsiteX0" fmla="*/ 836438 w 9707331"/>
              <a:gd name="connsiteY0" fmla="*/ 6886876 h 6886876"/>
              <a:gd name="connsiteX1" fmla="*/ 475701 w 9707331"/>
              <a:gd name="connsiteY1" fmla="*/ 2641396 h 6886876"/>
              <a:gd name="connsiteX2" fmla="*/ 1951985 w 9707331"/>
              <a:gd name="connsiteY2" fmla="*/ 0 h 6886876"/>
              <a:gd name="connsiteX3" fmla="*/ 9707331 w 9707331"/>
              <a:gd name="connsiteY3" fmla="*/ 11994 h 6886876"/>
              <a:gd name="connsiteX4" fmla="*/ 8092167 w 9707331"/>
              <a:gd name="connsiteY4" fmla="*/ 4364355 h 6886876"/>
              <a:gd name="connsiteX5" fmla="*/ 7208954 w 9707331"/>
              <a:gd name="connsiteY5" fmla="*/ 6877251 h 6886876"/>
              <a:gd name="connsiteX6" fmla="*/ 836438 w 9707331"/>
              <a:gd name="connsiteY6" fmla="*/ 6886876 h 6886876"/>
              <a:gd name="connsiteX0" fmla="*/ 836438 w 9707331"/>
              <a:gd name="connsiteY0" fmla="*/ 6886876 h 6886876"/>
              <a:gd name="connsiteX1" fmla="*/ 475701 w 9707331"/>
              <a:gd name="connsiteY1" fmla="*/ 2641396 h 6886876"/>
              <a:gd name="connsiteX2" fmla="*/ 1951985 w 9707331"/>
              <a:gd name="connsiteY2" fmla="*/ 0 h 6886876"/>
              <a:gd name="connsiteX3" fmla="*/ 9707331 w 9707331"/>
              <a:gd name="connsiteY3" fmla="*/ 11994 h 6886876"/>
              <a:gd name="connsiteX4" fmla="*/ 8092167 w 9707331"/>
              <a:gd name="connsiteY4" fmla="*/ 4364355 h 6886876"/>
              <a:gd name="connsiteX5" fmla="*/ 7208954 w 9707331"/>
              <a:gd name="connsiteY5" fmla="*/ 6877251 h 6886876"/>
              <a:gd name="connsiteX6" fmla="*/ 836438 w 9707331"/>
              <a:gd name="connsiteY6" fmla="*/ 6886876 h 6886876"/>
              <a:gd name="connsiteX0" fmla="*/ 1808 w 8872701"/>
              <a:gd name="connsiteY0" fmla="*/ 6886876 h 6886876"/>
              <a:gd name="connsiteX1" fmla="*/ 1489122 w 8872701"/>
              <a:gd name="connsiteY1" fmla="*/ 4845581 h 6886876"/>
              <a:gd name="connsiteX2" fmla="*/ 1117355 w 8872701"/>
              <a:gd name="connsiteY2" fmla="*/ 0 h 6886876"/>
              <a:gd name="connsiteX3" fmla="*/ 8872701 w 8872701"/>
              <a:gd name="connsiteY3" fmla="*/ 11994 h 6886876"/>
              <a:gd name="connsiteX4" fmla="*/ 7257537 w 8872701"/>
              <a:gd name="connsiteY4" fmla="*/ 4364355 h 6886876"/>
              <a:gd name="connsiteX5" fmla="*/ 6374324 w 8872701"/>
              <a:gd name="connsiteY5" fmla="*/ 6877251 h 6886876"/>
              <a:gd name="connsiteX6" fmla="*/ 1808 w 8872701"/>
              <a:gd name="connsiteY6" fmla="*/ 6886876 h 6886876"/>
              <a:gd name="connsiteX0" fmla="*/ 395 w 9997444"/>
              <a:gd name="connsiteY0" fmla="*/ 6877251 h 6877251"/>
              <a:gd name="connsiteX1" fmla="*/ 2613865 w 9997444"/>
              <a:gd name="connsiteY1" fmla="*/ 4845581 h 6877251"/>
              <a:gd name="connsiteX2" fmla="*/ 2242098 w 9997444"/>
              <a:gd name="connsiteY2" fmla="*/ 0 h 6877251"/>
              <a:gd name="connsiteX3" fmla="*/ 9997444 w 9997444"/>
              <a:gd name="connsiteY3" fmla="*/ 11994 h 6877251"/>
              <a:gd name="connsiteX4" fmla="*/ 8382280 w 9997444"/>
              <a:gd name="connsiteY4" fmla="*/ 4364355 h 6877251"/>
              <a:gd name="connsiteX5" fmla="*/ 7499067 w 9997444"/>
              <a:gd name="connsiteY5" fmla="*/ 6877251 h 6877251"/>
              <a:gd name="connsiteX6" fmla="*/ 395 w 9997444"/>
              <a:gd name="connsiteY6" fmla="*/ 6877251 h 6877251"/>
              <a:gd name="connsiteX0" fmla="*/ 787 w 9997836"/>
              <a:gd name="connsiteY0" fmla="*/ 6877251 h 6877251"/>
              <a:gd name="connsiteX1" fmla="*/ 1901988 w 9997836"/>
              <a:gd name="connsiteY1" fmla="*/ 4807080 h 6877251"/>
              <a:gd name="connsiteX2" fmla="*/ 2242490 w 9997836"/>
              <a:gd name="connsiteY2" fmla="*/ 0 h 6877251"/>
              <a:gd name="connsiteX3" fmla="*/ 9997836 w 9997836"/>
              <a:gd name="connsiteY3" fmla="*/ 11994 h 6877251"/>
              <a:gd name="connsiteX4" fmla="*/ 8382672 w 9997836"/>
              <a:gd name="connsiteY4" fmla="*/ 4364355 h 6877251"/>
              <a:gd name="connsiteX5" fmla="*/ 7499459 w 9997836"/>
              <a:gd name="connsiteY5" fmla="*/ 6877251 h 6877251"/>
              <a:gd name="connsiteX6" fmla="*/ 787 w 9997836"/>
              <a:gd name="connsiteY6" fmla="*/ 6877251 h 6877251"/>
              <a:gd name="connsiteX0" fmla="*/ 787 w 9997836"/>
              <a:gd name="connsiteY0" fmla="*/ 6865257 h 6865257"/>
              <a:gd name="connsiteX1" fmla="*/ 1901988 w 9997836"/>
              <a:gd name="connsiteY1" fmla="*/ 4795086 h 6865257"/>
              <a:gd name="connsiteX2" fmla="*/ 471442 w 9997836"/>
              <a:gd name="connsiteY2" fmla="*/ 16882 h 6865257"/>
              <a:gd name="connsiteX3" fmla="*/ 9997836 w 9997836"/>
              <a:gd name="connsiteY3" fmla="*/ 0 h 6865257"/>
              <a:gd name="connsiteX4" fmla="*/ 8382672 w 9997836"/>
              <a:gd name="connsiteY4" fmla="*/ 4352361 h 6865257"/>
              <a:gd name="connsiteX5" fmla="*/ 7499459 w 9997836"/>
              <a:gd name="connsiteY5" fmla="*/ 6865257 h 6865257"/>
              <a:gd name="connsiteX6" fmla="*/ 787 w 9997836"/>
              <a:gd name="connsiteY6" fmla="*/ 6865257 h 6865257"/>
              <a:gd name="connsiteX0" fmla="*/ 4697 w 10001746"/>
              <a:gd name="connsiteY0" fmla="*/ 6865257 h 6865257"/>
              <a:gd name="connsiteX1" fmla="*/ 1270630 w 10001746"/>
              <a:gd name="connsiteY1" fmla="*/ 4775835 h 6865257"/>
              <a:gd name="connsiteX2" fmla="*/ 475352 w 10001746"/>
              <a:gd name="connsiteY2" fmla="*/ 16882 h 6865257"/>
              <a:gd name="connsiteX3" fmla="*/ 10001746 w 10001746"/>
              <a:gd name="connsiteY3" fmla="*/ 0 h 6865257"/>
              <a:gd name="connsiteX4" fmla="*/ 8386582 w 10001746"/>
              <a:gd name="connsiteY4" fmla="*/ 4352361 h 6865257"/>
              <a:gd name="connsiteX5" fmla="*/ 7503369 w 10001746"/>
              <a:gd name="connsiteY5" fmla="*/ 6865257 h 6865257"/>
              <a:gd name="connsiteX6" fmla="*/ 4697 w 10001746"/>
              <a:gd name="connsiteY6" fmla="*/ 6865257 h 6865257"/>
              <a:gd name="connsiteX0" fmla="*/ 4697 w 10001746"/>
              <a:gd name="connsiteY0" fmla="*/ 6865257 h 6865257"/>
              <a:gd name="connsiteX1" fmla="*/ 1270630 w 10001746"/>
              <a:gd name="connsiteY1" fmla="*/ 4775835 h 6865257"/>
              <a:gd name="connsiteX2" fmla="*/ 475352 w 10001746"/>
              <a:gd name="connsiteY2" fmla="*/ 16882 h 6865257"/>
              <a:gd name="connsiteX3" fmla="*/ 10001746 w 10001746"/>
              <a:gd name="connsiteY3" fmla="*/ 0 h 6865257"/>
              <a:gd name="connsiteX4" fmla="*/ 8386582 w 10001746"/>
              <a:gd name="connsiteY4" fmla="*/ 4352361 h 6865257"/>
              <a:gd name="connsiteX5" fmla="*/ 7503369 w 10001746"/>
              <a:gd name="connsiteY5" fmla="*/ 6865257 h 6865257"/>
              <a:gd name="connsiteX6" fmla="*/ 4697 w 10001746"/>
              <a:gd name="connsiteY6" fmla="*/ 6865257 h 6865257"/>
              <a:gd name="connsiteX0" fmla="*/ 3776 w 10000825"/>
              <a:gd name="connsiteY0" fmla="*/ 6865257 h 6865257"/>
              <a:gd name="connsiteX1" fmla="*/ 1308210 w 10000825"/>
              <a:gd name="connsiteY1" fmla="*/ 4467827 h 6865257"/>
              <a:gd name="connsiteX2" fmla="*/ 474431 w 10000825"/>
              <a:gd name="connsiteY2" fmla="*/ 16882 h 6865257"/>
              <a:gd name="connsiteX3" fmla="*/ 10000825 w 10000825"/>
              <a:gd name="connsiteY3" fmla="*/ 0 h 6865257"/>
              <a:gd name="connsiteX4" fmla="*/ 8385661 w 10000825"/>
              <a:gd name="connsiteY4" fmla="*/ 4352361 h 6865257"/>
              <a:gd name="connsiteX5" fmla="*/ 7502448 w 10000825"/>
              <a:gd name="connsiteY5" fmla="*/ 6865257 h 6865257"/>
              <a:gd name="connsiteX6" fmla="*/ 3776 w 10000825"/>
              <a:gd name="connsiteY6" fmla="*/ 6865257 h 6865257"/>
              <a:gd name="connsiteX0" fmla="*/ 1632 w 9998681"/>
              <a:gd name="connsiteY0" fmla="*/ 6865257 h 6865257"/>
              <a:gd name="connsiteX1" fmla="*/ 1306066 w 9998681"/>
              <a:gd name="connsiteY1" fmla="*/ 4467827 h 6865257"/>
              <a:gd name="connsiteX2" fmla="*/ 472287 w 9998681"/>
              <a:gd name="connsiteY2" fmla="*/ 16882 h 6865257"/>
              <a:gd name="connsiteX3" fmla="*/ 9998681 w 9998681"/>
              <a:gd name="connsiteY3" fmla="*/ 0 h 6865257"/>
              <a:gd name="connsiteX4" fmla="*/ 8383517 w 9998681"/>
              <a:gd name="connsiteY4" fmla="*/ 4352361 h 6865257"/>
              <a:gd name="connsiteX5" fmla="*/ 7500304 w 9998681"/>
              <a:gd name="connsiteY5" fmla="*/ 6865257 h 6865257"/>
              <a:gd name="connsiteX6" fmla="*/ 1632 w 9998681"/>
              <a:gd name="connsiteY6" fmla="*/ 6865257 h 6865257"/>
              <a:gd name="connsiteX0" fmla="*/ 1632 w 9998681"/>
              <a:gd name="connsiteY0" fmla="*/ 6865257 h 6865257"/>
              <a:gd name="connsiteX1" fmla="*/ 1306066 w 9998681"/>
              <a:gd name="connsiteY1" fmla="*/ 4467827 h 6865257"/>
              <a:gd name="connsiteX2" fmla="*/ 472287 w 9998681"/>
              <a:gd name="connsiteY2" fmla="*/ 16882 h 6865257"/>
              <a:gd name="connsiteX3" fmla="*/ 9998681 w 9998681"/>
              <a:gd name="connsiteY3" fmla="*/ 0 h 6865257"/>
              <a:gd name="connsiteX4" fmla="*/ 8383517 w 9998681"/>
              <a:gd name="connsiteY4" fmla="*/ 4352361 h 6865257"/>
              <a:gd name="connsiteX5" fmla="*/ 7500304 w 9998681"/>
              <a:gd name="connsiteY5" fmla="*/ 6865257 h 6865257"/>
              <a:gd name="connsiteX6" fmla="*/ 1632 w 9998681"/>
              <a:gd name="connsiteY6" fmla="*/ 6865257 h 6865257"/>
              <a:gd name="connsiteX0" fmla="*/ 1632 w 9998681"/>
              <a:gd name="connsiteY0" fmla="*/ 6865257 h 6865257"/>
              <a:gd name="connsiteX1" fmla="*/ 1306066 w 9998681"/>
              <a:gd name="connsiteY1" fmla="*/ 4467827 h 6865257"/>
              <a:gd name="connsiteX2" fmla="*/ 472287 w 9998681"/>
              <a:gd name="connsiteY2" fmla="*/ 16882 h 6865257"/>
              <a:gd name="connsiteX3" fmla="*/ 9998681 w 9998681"/>
              <a:gd name="connsiteY3" fmla="*/ 0 h 6865257"/>
              <a:gd name="connsiteX4" fmla="*/ 8383517 w 9998681"/>
              <a:gd name="connsiteY4" fmla="*/ 4352361 h 6865257"/>
              <a:gd name="connsiteX5" fmla="*/ 7500304 w 9998681"/>
              <a:gd name="connsiteY5" fmla="*/ 6865257 h 6865257"/>
              <a:gd name="connsiteX6" fmla="*/ 1632 w 9998681"/>
              <a:gd name="connsiteY6" fmla="*/ 6865257 h 6865257"/>
              <a:gd name="connsiteX0" fmla="*/ 438 w 9997487"/>
              <a:gd name="connsiteY0" fmla="*/ 6865257 h 6865257"/>
              <a:gd name="connsiteX1" fmla="*/ 1304872 w 9997487"/>
              <a:gd name="connsiteY1" fmla="*/ 4467827 h 6865257"/>
              <a:gd name="connsiteX2" fmla="*/ 471093 w 9997487"/>
              <a:gd name="connsiteY2" fmla="*/ 16882 h 6865257"/>
              <a:gd name="connsiteX3" fmla="*/ 9997487 w 9997487"/>
              <a:gd name="connsiteY3" fmla="*/ 0 h 6865257"/>
              <a:gd name="connsiteX4" fmla="*/ 8382323 w 9997487"/>
              <a:gd name="connsiteY4" fmla="*/ 4352361 h 6865257"/>
              <a:gd name="connsiteX5" fmla="*/ 7499110 w 9997487"/>
              <a:gd name="connsiteY5" fmla="*/ 6865257 h 6865257"/>
              <a:gd name="connsiteX6" fmla="*/ 438 w 9997487"/>
              <a:gd name="connsiteY6" fmla="*/ 6865257 h 6865257"/>
              <a:gd name="connsiteX0" fmla="*/ 438 w 9997487"/>
              <a:gd name="connsiteY0" fmla="*/ 6868695 h 6868695"/>
              <a:gd name="connsiteX1" fmla="*/ 1304872 w 9997487"/>
              <a:gd name="connsiteY1" fmla="*/ 4471265 h 6868695"/>
              <a:gd name="connsiteX2" fmla="*/ 191693 w 9997487"/>
              <a:gd name="connsiteY2" fmla="*/ 0 h 6868695"/>
              <a:gd name="connsiteX3" fmla="*/ 9997487 w 9997487"/>
              <a:gd name="connsiteY3" fmla="*/ 3438 h 6868695"/>
              <a:gd name="connsiteX4" fmla="*/ 8382323 w 9997487"/>
              <a:gd name="connsiteY4" fmla="*/ 4355799 h 6868695"/>
              <a:gd name="connsiteX5" fmla="*/ 7499110 w 9997487"/>
              <a:gd name="connsiteY5" fmla="*/ 6868695 h 6868695"/>
              <a:gd name="connsiteX6" fmla="*/ 438 w 9997487"/>
              <a:gd name="connsiteY6" fmla="*/ 6868695 h 6868695"/>
              <a:gd name="connsiteX0" fmla="*/ 0 w 9997049"/>
              <a:gd name="connsiteY0" fmla="*/ 6868695 h 6868695"/>
              <a:gd name="connsiteX1" fmla="*/ 1304434 w 9997049"/>
              <a:gd name="connsiteY1" fmla="*/ 4471265 h 6868695"/>
              <a:gd name="connsiteX2" fmla="*/ 191255 w 9997049"/>
              <a:gd name="connsiteY2" fmla="*/ 0 h 6868695"/>
              <a:gd name="connsiteX3" fmla="*/ 9997049 w 9997049"/>
              <a:gd name="connsiteY3" fmla="*/ 3438 h 6868695"/>
              <a:gd name="connsiteX4" fmla="*/ 8381885 w 9997049"/>
              <a:gd name="connsiteY4" fmla="*/ 4355799 h 6868695"/>
              <a:gd name="connsiteX5" fmla="*/ 7498672 w 9997049"/>
              <a:gd name="connsiteY5" fmla="*/ 6868695 h 6868695"/>
              <a:gd name="connsiteX6" fmla="*/ 0 w 9997049"/>
              <a:gd name="connsiteY6" fmla="*/ 6868695 h 6868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97049" h="6868695">
                <a:moveTo>
                  <a:pt x="0" y="6868695"/>
                </a:moveTo>
                <a:cubicBezTo>
                  <a:pt x="858645" y="5531414"/>
                  <a:pt x="1240663" y="5091270"/>
                  <a:pt x="1304434" y="4471265"/>
                </a:cubicBezTo>
                <a:cubicBezTo>
                  <a:pt x="1566703" y="3524981"/>
                  <a:pt x="132184" y="1208302"/>
                  <a:pt x="191255" y="0"/>
                </a:cubicBezTo>
                <a:lnTo>
                  <a:pt x="9997049" y="3438"/>
                </a:lnTo>
                <a:cubicBezTo>
                  <a:pt x="9870653" y="1749655"/>
                  <a:pt x="9308381" y="2481675"/>
                  <a:pt x="8381885" y="4355799"/>
                </a:cubicBezTo>
                <a:cubicBezTo>
                  <a:pt x="7668213" y="5672440"/>
                  <a:pt x="7493067" y="6725620"/>
                  <a:pt x="7498672" y="6868695"/>
                </a:cubicBezTo>
                <a:lnTo>
                  <a:pt x="0" y="6868695"/>
                </a:lnTo>
                <a:close/>
              </a:path>
            </a:pathLst>
          </a:custGeom>
          <a:solidFill>
            <a:srgbClr val="004E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3997"/>
          </a:p>
        </p:txBody>
      </p:sp>
      <p:sp>
        <p:nvSpPr>
          <p:cNvPr id="10" name="Parallelogram 38">
            <a:extLst>
              <a:ext uri="{FF2B5EF4-FFF2-40B4-BE49-F238E27FC236}">
                <a16:creationId xmlns:a16="http://schemas.microsoft.com/office/drawing/2014/main" id="{C9FBE32D-8F1C-444E-8E55-AAEE0F79FF79}"/>
              </a:ext>
            </a:extLst>
          </p:cNvPr>
          <p:cNvSpPr/>
          <p:nvPr userDrawn="1"/>
        </p:nvSpPr>
        <p:spPr>
          <a:xfrm rot="10800000">
            <a:off x="22787576" y="-30248"/>
            <a:ext cx="10121696" cy="22023966"/>
          </a:xfrm>
          <a:custGeom>
            <a:avLst/>
            <a:gdLst>
              <a:gd name="connsiteX0" fmla="*/ 0 w 10616275"/>
              <a:gd name="connsiteY0" fmla="*/ 6858000 h 6858000"/>
              <a:gd name="connsiteX1" fmla="*/ 3107977 w 10616275"/>
              <a:gd name="connsiteY1" fmla="*/ 0 h 6858000"/>
              <a:gd name="connsiteX2" fmla="*/ 10616275 w 10616275"/>
              <a:gd name="connsiteY2" fmla="*/ 0 h 6858000"/>
              <a:gd name="connsiteX3" fmla="*/ 7508298 w 10616275"/>
              <a:gd name="connsiteY3" fmla="*/ 6858000 h 6858000"/>
              <a:gd name="connsiteX4" fmla="*/ 0 w 10616275"/>
              <a:gd name="connsiteY4" fmla="*/ 6858000 h 6858000"/>
              <a:gd name="connsiteX0" fmla="*/ 0 w 10616275"/>
              <a:gd name="connsiteY0" fmla="*/ 6858000 h 6858000"/>
              <a:gd name="connsiteX1" fmla="*/ 2056475 w 10616275"/>
              <a:gd name="connsiteY1" fmla="*/ 22976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0 w 10616275"/>
              <a:gd name="connsiteY0" fmla="*/ 6858000 h 6858000"/>
              <a:gd name="connsiteX1" fmla="*/ 2208875 w 10616275"/>
              <a:gd name="connsiteY1" fmla="*/ 48376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0 w 10616275"/>
              <a:gd name="connsiteY0" fmla="*/ 6858000 h 6858000"/>
              <a:gd name="connsiteX1" fmla="*/ 2208875 w 10616275"/>
              <a:gd name="connsiteY1" fmla="*/ 48376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0 w 10616275"/>
              <a:gd name="connsiteY0" fmla="*/ 6858000 h 6858000"/>
              <a:gd name="connsiteX1" fmla="*/ 1015075 w 10616275"/>
              <a:gd name="connsiteY1" fmla="*/ 41645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0 w 10616275"/>
              <a:gd name="connsiteY0" fmla="*/ 6858000 h 6858000"/>
              <a:gd name="connsiteX1" fmla="*/ 1015075 w 10616275"/>
              <a:gd name="connsiteY1" fmla="*/ 41645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91996 w 10708271"/>
              <a:gd name="connsiteY0" fmla="*/ 6858000 h 6858000"/>
              <a:gd name="connsiteX1" fmla="*/ 421271 w 10708271"/>
              <a:gd name="connsiteY1" fmla="*/ 4094743 h 6858000"/>
              <a:gd name="connsiteX2" fmla="*/ 3199973 w 10708271"/>
              <a:gd name="connsiteY2" fmla="*/ 0 h 6858000"/>
              <a:gd name="connsiteX3" fmla="*/ 10708271 w 10708271"/>
              <a:gd name="connsiteY3" fmla="*/ 0 h 6858000"/>
              <a:gd name="connsiteX4" fmla="*/ 7600294 w 10708271"/>
              <a:gd name="connsiteY4" fmla="*/ 6858000 h 6858000"/>
              <a:gd name="connsiteX5" fmla="*/ 91996 w 10708271"/>
              <a:gd name="connsiteY5" fmla="*/ 6858000 h 6858000"/>
              <a:gd name="connsiteX0" fmla="*/ 1319899 w 10502009"/>
              <a:gd name="connsiteY0" fmla="*/ 6867625 h 6867625"/>
              <a:gd name="connsiteX1" fmla="*/ 215009 w 10502009"/>
              <a:gd name="connsiteY1" fmla="*/ 4094743 h 6867625"/>
              <a:gd name="connsiteX2" fmla="*/ 2993711 w 10502009"/>
              <a:gd name="connsiteY2" fmla="*/ 0 h 6867625"/>
              <a:gd name="connsiteX3" fmla="*/ 10502009 w 10502009"/>
              <a:gd name="connsiteY3" fmla="*/ 0 h 6867625"/>
              <a:gd name="connsiteX4" fmla="*/ 7394032 w 10502009"/>
              <a:gd name="connsiteY4" fmla="*/ 6858000 h 6867625"/>
              <a:gd name="connsiteX5" fmla="*/ 1319899 w 10502009"/>
              <a:gd name="connsiteY5" fmla="*/ 6867625 h 6867625"/>
              <a:gd name="connsiteX0" fmla="*/ 1347854 w 10529964"/>
              <a:gd name="connsiteY0" fmla="*/ 6867625 h 6867625"/>
              <a:gd name="connsiteX1" fmla="*/ 242964 w 10529964"/>
              <a:gd name="connsiteY1" fmla="*/ 4094743 h 6867625"/>
              <a:gd name="connsiteX2" fmla="*/ 3021666 w 10529964"/>
              <a:gd name="connsiteY2" fmla="*/ 0 h 6867625"/>
              <a:gd name="connsiteX3" fmla="*/ 10529964 w 10529964"/>
              <a:gd name="connsiteY3" fmla="*/ 0 h 6867625"/>
              <a:gd name="connsiteX4" fmla="*/ 7421987 w 10529964"/>
              <a:gd name="connsiteY4" fmla="*/ 6858000 h 6867625"/>
              <a:gd name="connsiteX5" fmla="*/ 1347854 w 10529964"/>
              <a:gd name="connsiteY5" fmla="*/ 6867625 h 6867625"/>
              <a:gd name="connsiteX0" fmla="*/ 773147 w 9955257"/>
              <a:gd name="connsiteY0" fmla="*/ 6867625 h 6867625"/>
              <a:gd name="connsiteX1" fmla="*/ 322775 w 9955257"/>
              <a:gd name="connsiteY1" fmla="*/ 3834861 h 6867625"/>
              <a:gd name="connsiteX2" fmla="*/ 2446959 w 9955257"/>
              <a:gd name="connsiteY2" fmla="*/ 0 h 6867625"/>
              <a:gd name="connsiteX3" fmla="*/ 9955257 w 9955257"/>
              <a:gd name="connsiteY3" fmla="*/ 0 h 6867625"/>
              <a:gd name="connsiteX4" fmla="*/ 6847280 w 9955257"/>
              <a:gd name="connsiteY4" fmla="*/ 6858000 h 6867625"/>
              <a:gd name="connsiteX5" fmla="*/ 773147 w 9955257"/>
              <a:gd name="connsiteY5" fmla="*/ 6867625 h 6867625"/>
              <a:gd name="connsiteX0" fmla="*/ 773147 w 9955257"/>
              <a:gd name="connsiteY0" fmla="*/ 6867625 h 6867625"/>
              <a:gd name="connsiteX1" fmla="*/ 322775 w 9955257"/>
              <a:gd name="connsiteY1" fmla="*/ 3834861 h 6867625"/>
              <a:gd name="connsiteX2" fmla="*/ 2446959 w 9955257"/>
              <a:gd name="connsiteY2" fmla="*/ 0 h 6867625"/>
              <a:gd name="connsiteX3" fmla="*/ 9955257 w 9955257"/>
              <a:gd name="connsiteY3" fmla="*/ 0 h 6867625"/>
              <a:gd name="connsiteX4" fmla="*/ 6847280 w 9955257"/>
              <a:gd name="connsiteY4" fmla="*/ 6858000 h 6867625"/>
              <a:gd name="connsiteX5" fmla="*/ 773147 w 9955257"/>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7042187 w 10150164"/>
              <a:gd name="connsiteY4" fmla="*/ 6858000 h 6867625"/>
              <a:gd name="connsiteX5" fmla="*/ 968054 w 10150164"/>
              <a:gd name="connsiteY5"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8791263 w 10150164"/>
              <a:gd name="connsiteY4" fmla="*/ 2945393 h 6867625"/>
              <a:gd name="connsiteX5" fmla="*/ 7042187 w 10150164"/>
              <a:gd name="connsiteY5" fmla="*/ 6858000 h 6867625"/>
              <a:gd name="connsiteX6" fmla="*/ 968054 w 10150164"/>
              <a:gd name="connsiteY6"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7484977 w 10150164"/>
              <a:gd name="connsiteY4" fmla="*/ 3867050 h 6867625"/>
              <a:gd name="connsiteX5" fmla="*/ 7042187 w 10150164"/>
              <a:gd name="connsiteY5" fmla="*/ 6858000 h 6867625"/>
              <a:gd name="connsiteX6" fmla="*/ 968054 w 10150164"/>
              <a:gd name="connsiteY6"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7484977 w 10150164"/>
              <a:gd name="connsiteY4" fmla="*/ 3867050 h 6867625"/>
              <a:gd name="connsiteX5" fmla="*/ 7042187 w 10150164"/>
              <a:gd name="connsiteY5" fmla="*/ 6858000 h 6867625"/>
              <a:gd name="connsiteX6" fmla="*/ 968054 w 10150164"/>
              <a:gd name="connsiteY6"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7484977 w 10150164"/>
              <a:gd name="connsiteY4" fmla="*/ 3867050 h 6867625"/>
              <a:gd name="connsiteX5" fmla="*/ 7042187 w 10150164"/>
              <a:gd name="connsiteY5" fmla="*/ 6858000 h 6867625"/>
              <a:gd name="connsiteX6" fmla="*/ 968054 w 10150164"/>
              <a:gd name="connsiteY6" fmla="*/ 6867625 h 6867625"/>
              <a:gd name="connsiteX0" fmla="*/ 968054 w 9540564"/>
              <a:gd name="connsiteY0" fmla="*/ 6874882 h 6874882"/>
              <a:gd name="connsiteX1" fmla="*/ 289684 w 9540564"/>
              <a:gd name="connsiteY1" fmla="*/ 3466799 h 6874882"/>
              <a:gd name="connsiteX2" fmla="*/ 2641866 w 9540564"/>
              <a:gd name="connsiteY2" fmla="*/ 7257 h 6874882"/>
              <a:gd name="connsiteX3" fmla="*/ 9540564 w 9540564"/>
              <a:gd name="connsiteY3" fmla="*/ 0 h 6874882"/>
              <a:gd name="connsiteX4" fmla="*/ 7484977 w 9540564"/>
              <a:gd name="connsiteY4" fmla="*/ 3874307 h 6874882"/>
              <a:gd name="connsiteX5" fmla="*/ 7042187 w 9540564"/>
              <a:gd name="connsiteY5" fmla="*/ 6865257 h 6874882"/>
              <a:gd name="connsiteX6" fmla="*/ 968054 w 9540564"/>
              <a:gd name="connsiteY6" fmla="*/ 6874882 h 6874882"/>
              <a:gd name="connsiteX0" fmla="*/ 968054 w 9540564"/>
              <a:gd name="connsiteY0" fmla="*/ 6874882 h 6874882"/>
              <a:gd name="connsiteX1" fmla="*/ 289684 w 9540564"/>
              <a:gd name="connsiteY1" fmla="*/ 3466799 h 6874882"/>
              <a:gd name="connsiteX2" fmla="*/ 2641866 w 9540564"/>
              <a:gd name="connsiteY2" fmla="*/ 7257 h 6874882"/>
              <a:gd name="connsiteX3" fmla="*/ 9540564 w 9540564"/>
              <a:gd name="connsiteY3" fmla="*/ 0 h 6874882"/>
              <a:gd name="connsiteX4" fmla="*/ 7484977 w 9540564"/>
              <a:gd name="connsiteY4" fmla="*/ 3874307 h 6874882"/>
              <a:gd name="connsiteX5" fmla="*/ 7042187 w 9540564"/>
              <a:gd name="connsiteY5" fmla="*/ 6865257 h 6874882"/>
              <a:gd name="connsiteX6" fmla="*/ 968054 w 9540564"/>
              <a:gd name="connsiteY6" fmla="*/ 6874882 h 6874882"/>
              <a:gd name="connsiteX0" fmla="*/ 1119744 w 9692254"/>
              <a:gd name="connsiteY0" fmla="*/ 6874882 h 6874882"/>
              <a:gd name="connsiteX1" fmla="*/ 441374 w 9692254"/>
              <a:gd name="connsiteY1" fmla="*/ 3466799 h 6874882"/>
              <a:gd name="connsiteX2" fmla="*/ 2793556 w 9692254"/>
              <a:gd name="connsiteY2" fmla="*/ 7257 h 6874882"/>
              <a:gd name="connsiteX3" fmla="*/ 9692254 w 9692254"/>
              <a:gd name="connsiteY3" fmla="*/ 0 h 6874882"/>
              <a:gd name="connsiteX4" fmla="*/ 7636667 w 9692254"/>
              <a:gd name="connsiteY4" fmla="*/ 3874307 h 6874882"/>
              <a:gd name="connsiteX5" fmla="*/ 7193877 w 9692254"/>
              <a:gd name="connsiteY5" fmla="*/ 6865257 h 6874882"/>
              <a:gd name="connsiteX6" fmla="*/ 1119744 w 9692254"/>
              <a:gd name="connsiteY6" fmla="*/ 6874882 h 6874882"/>
              <a:gd name="connsiteX0" fmla="*/ 89870 w 10173546"/>
              <a:gd name="connsiteY0" fmla="*/ 6913383 h 6913383"/>
              <a:gd name="connsiteX1" fmla="*/ 922666 w 10173546"/>
              <a:gd name="connsiteY1" fmla="*/ 3466799 h 6913383"/>
              <a:gd name="connsiteX2" fmla="*/ 3274848 w 10173546"/>
              <a:gd name="connsiteY2" fmla="*/ 7257 h 6913383"/>
              <a:gd name="connsiteX3" fmla="*/ 10173546 w 10173546"/>
              <a:gd name="connsiteY3" fmla="*/ 0 h 6913383"/>
              <a:gd name="connsiteX4" fmla="*/ 8117959 w 10173546"/>
              <a:gd name="connsiteY4" fmla="*/ 3874307 h 6913383"/>
              <a:gd name="connsiteX5" fmla="*/ 7675169 w 10173546"/>
              <a:gd name="connsiteY5" fmla="*/ 6865257 h 6913383"/>
              <a:gd name="connsiteX6" fmla="*/ 89870 w 10173546"/>
              <a:gd name="connsiteY6" fmla="*/ 6913383 h 6913383"/>
              <a:gd name="connsiteX0" fmla="*/ 73113 w 10156789"/>
              <a:gd name="connsiteY0" fmla="*/ 6913383 h 6913383"/>
              <a:gd name="connsiteX1" fmla="*/ 954035 w 10156789"/>
              <a:gd name="connsiteY1" fmla="*/ 3351296 h 6913383"/>
              <a:gd name="connsiteX2" fmla="*/ 3258091 w 10156789"/>
              <a:gd name="connsiteY2" fmla="*/ 7257 h 6913383"/>
              <a:gd name="connsiteX3" fmla="*/ 10156789 w 10156789"/>
              <a:gd name="connsiteY3" fmla="*/ 0 h 6913383"/>
              <a:gd name="connsiteX4" fmla="*/ 8101202 w 10156789"/>
              <a:gd name="connsiteY4" fmla="*/ 3874307 h 6913383"/>
              <a:gd name="connsiteX5" fmla="*/ 7658412 w 10156789"/>
              <a:gd name="connsiteY5" fmla="*/ 6865257 h 6913383"/>
              <a:gd name="connsiteX6" fmla="*/ 73113 w 10156789"/>
              <a:gd name="connsiteY6" fmla="*/ 6913383 h 6913383"/>
              <a:gd name="connsiteX0" fmla="*/ 118969 w 10202645"/>
              <a:gd name="connsiteY0" fmla="*/ 6913383 h 6913383"/>
              <a:gd name="connsiteX1" fmla="*/ 999891 w 10202645"/>
              <a:gd name="connsiteY1" fmla="*/ 3351296 h 6913383"/>
              <a:gd name="connsiteX2" fmla="*/ 3303947 w 10202645"/>
              <a:gd name="connsiteY2" fmla="*/ 7257 h 6913383"/>
              <a:gd name="connsiteX3" fmla="*/ 10202645 w 10202645"/>
              <a:gd name="connsiteY3" fmla="*/ 0 h 6913383"/>
              <a:gd name="connsiteX4" fmla="*/ 8147058 w 10202645"/>
              <a:gd name="connsiteY4" fmla="*/ 3874307 h 6913383"/>
              <a:gd name="connsiteX5" fmla="*/ 7704268 w 10202645"/>
              <a:gd name="connsiteY5" fmla="*/ 6865257 h 6913383"/>
              <a:gd name="connsiteX6" fmla="*/ 118969 w 10202645"/>
              <a:gd name="connsiteY6" fmla="*/ 6913383 h 6913383"/>
              <a:gd name="connsiteX0" fmla="*/ 60443 w 10144119"/>
              <a:gd name="connsiteY0" fmla="*/ 6913383 h 6913383"/>
              <a:gd name="connsiteX1" fmla="*/ 941365 w 10144119"/>
              <a:gd name="connsiteY1" fmla="*/ 3351296 h 6913383"/>
              <a:gd name="connsiteX2" fmla="*/ 3245421 w 10144119"/>
              <a:gd name="connsiteY2" fmla="*/ 7257 h 6913383"/>
              <a:gd name="connsiteX3" fmla="*/ 10144119 w 10144119"/>
              <a:gd name="connsiteY3" fmla="*/ 0 h 6913383"/>
              <a:gd name="connsiteX4" fmla="*/ 8088532 w 10144119"/>
              <a:gd name="connsiteY4" fmla="*/ 3874307 h 6913383"/>
              <a:gd name="connsiteX5" fmla="*/ 7645742 w 10144119"/>
              <a:gd name="connsiteY5" fmla="*/ 6865257 h 6913383"/>
              <a:gd name="connsiteX6" fmla="*/ 60443 w 10144119"/>
              <a:gd name="connsiteY6" fmla="*/ 6913383 h 6913383"/>
              <a:gd name="connsiteX0" fmla="*/ 57577 w 10150879"/>
              <a:gd name="connsiteY0" fmla="*/ 6643876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95292 w 10150879"/>
              <a:gd name="connsiteY4" fmla="*/ 3874307 h 6865257"/>
              <a:gd name="connsiteX5" fmla="*/ 7652502 w 10150879"/>
              <a:gd name="connsiteY5" fmla="*/ 6865257 h 6865257"/>
              <a:gd name="connsiteX6" fmla="*/ 57577 w 10150879"/>
              <a:gd name="connsiteY6" fmla="*/ 6643876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95292 w 10150879"/>
              <a:gd name="connsiteY4" fmla="*/ 3874307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59465 w 10150879"/>
              <a:gd name="connsiteY4" fmla="*/ 50826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59465 w 10150879"/>
              <a:gd name="connsiteY4" fmla="*/ 50826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59465 w 10150879"/>
              <a:gd name="connsiteY4" fmla="*/ 50826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7983265 w 10150879"/>
              <a:gd name="connsiteY4" fmla="*/ 53747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7983265 w 10150879"/>
              <a:gd name="connsiteY4" fmla="*/ 53747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65815 w 10150879"/>
              <a:gd name="connsiteY4" fmla="*/ 53937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65815 w 10150879"/>
              <a:gd name="connsiteY4" fmla="*/ 53937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535715 w 10150879"/>
              <a:gd name="connsiteY4" fmla="*/ 43523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535715 w 10150879"/>
              <a:gd name="connsiteY4" fmla="*/ 43523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6242124 w 10150879"/>
              <a:gd name="connsiteY2" fmla="*/ 1066800 h 6865257"/>
              <a:gd name="connsiteX3" fmla="*/ 10150879 w 10150879"/>
              <a:gd name="connsiteY3" fmla="*/ 0 h 6865257"/>
              <a:gd name="connsiteX4" fmla="*/ 8535715 w 10150879"/>
              <a:gd name="connsiteY4" fmla="*/ 4352361 h 6865257"/>
              <a:gd name="connsiteX5" fmla="*/ 7652502 w 10150879"/>
              <a:gd name="connsiteY5" fmla="*/ 6865257 h 6865257"/>
              <a:gd name="connsiteX6" fmla="*/ 57577 w 10150879"/>
              <a:gd name="connsiteY6" fmla="*/ 6865257 h 6865257"/>
              <a:gd name="connsiteX0" fmla="*/ 57577 w 10150879"/>
              <a:gd name="connsiteY0" fmla="*/ 6923314 h 6923314"/>
              <a:gd name="connsiteX1" fmla="*/ 948125 w 10150879"/>
              <a:gd name="connsiteY1" fmla="*/ 3409353 h 6923314"/>
              <a:gd name="connsiteX2" fmla="*/ 5683324 w 10150879"/>
              <a:gd name="connsiteY2" fmla="*/ 0 h 6923314"/>
              <a:gd name="connsiteX3" fmla="*/ 10150879 w 10150879"/>
              <a:gd name="connsiteY3" fmla="*/ 58057 h 6923314"/>
              <a:gd name="connsiteX4" fmla="*/ 8535715 w 10150879"/>
              <a:gd name="connsiteY4" fmla="*/ 4410418 h 6923314"/>
              <a:gd name="connsiteX5" fmla="*/ 7652502 w 10150879"/>
              <a:gd name="connsiteY5" fmla="*/ 6923314 h 6923314"/>
              <a:gd name="connsiteX6" fmla="*/ 57577 w 10150879"/>
              <a:gd name="connsiteY6" fmla="*/ 6923314 h 6923314"/>
              <a:gd name="connsiteX0" fmla="*/ 4501235 w 9383908"/>
              <a:gd name="connsiteY0" fmla="*/ 7053942 h 7053942"/>
              <a:gd name="connsiteX1" fmla="*/ 181154 w 9383908"/>
              <a:gd name="connsiteY1" fmla="*/ 3409353 h 7053942"/>
              <a:gd name="connsiteX2" fmla="*/ 4916353 w 9383908"/>
              <a:gd name="connsiteY2" fmla="*/ 0 h 7053942"/>
              <a:gd name="connsiteX3" fmla="*/ 9383908 w 9383908"/>
              <a:gd name="connsiteY3" fmla="*/ 58057 h 7053942"/>
              <a:gd name="connsiteX4" fmla="*/ 7768744 w 9383908"/>
              <a:gd name="connsiteY4" fmla="*/ 4410418 h 7053942"/>
              <a:gd name="connsiteX5" fmla="*/ 6885531 w 9383908"/>
              <a:gd name="connsiteY5" fmla="*/ 6923314 h 7053942"/>
              <a:gd name="connsiteX6" fmla="*/ 4501235 w 9383908"/>
              <a:gd name="connsiteY6" fmla="*/ 7053942 h 7053942"/>
              <a:gd name="connsiteX0" fmla="*/ 469991 w 5352664"/>
              <a:gd name="connsiteY0" fmla="*/ 7053942 h 7053942"/>
              <a:gd name="connsiteX1" fmla="*/ 591282 w 5352664"/>
              <a:gd name="connsiteY1" fmla="*/ 3010211 h 7053942"/>
              <a:gd name="connsiteX2" fmla="*/ 885109 w 5352664"/>
              <a:gd name="connsiteY2" fmla="*/ 0 h 7053942"/>
              <a:gd name="connsiteX3" fmla="*/ 5352664 w 5352664"/>
              <a:gd name="connsiteY3" fmla="*/ 58057 h 7053942"/>
              <a:gd name="connsiteX4" fmla="*/ 3737500 w 5352664"/>
              <a:gd name="connsiteY4" fmla="*/ 4410418 h 7053942"/>
              <a:gd name="connsiteX5" fmla="*/ 2854287 w 5352664"/>
              <a:gd name="connsiteY5" fmla="*/ 6923314 h 7053942"/>
              <a:gd name="connsiteX6" fmla="*/ 469991 w 5352664"/>
              <a:gd name="connsiteY6" fmla="*/ 7053942 h 7053942"/>
              <a:gd name="connsiteX0" fmla="*/ 469991 w 5352664"/>
              <a:gd name="connsiteY0" fmla="*/ 7053942 h 7053942"/>
              <a:gd name="connsiteX1" fmla="*/ 591282 w 5352664"/>
              <a:gd name="connsiteY1" fmla="*/ 3010211 h 7053942"/>
              <a:gd name="connsiteX2" fmla="*/ 885109 w 5352664"/>
              <a:gd name="connsiteY2" fmla="*/ 0 h 7053942"/>
              <a:gd name="connsiteX3" fmla="*/ 5352664 w 5352664"/>
              <a:gd name="connsiteY3" fmla="*/ 58057 h 7053942"/>
              <a:gd name="connsiteX4" fmla="*/ 3737500 w 5352664"/>
              <a:gd name="connsiteY4" fmla="*/ 4410418 h 7053942"/>
              <a:gd name="connsiteX5" fmla="*/ 2854287 w 5352664"/>
              <a:gd name="connsiteY5" fmla="*/ 6923314 h 7053942"/>
              <a:gd name="connsiteX6" fmla="*/ 469991 w 5352664"/>
              <a:gd name="connsiteY6" fmla="*/ 7053942 h 7053942"/>
              <a:gd name="connsiteX0" fmla="*/ 2980 w 4885653"/>
              <a:gd name="connsiteY0" fmla="*/ 7053942 h 7053942"/>
              <a:gd name="connsiteX1" fmla="*/ 124271 w 4885653"/>
              <a:gd name="connsiteY1" fmla="*/ 3010211 h 7053942"/>
              <a:gd name="connsiteX2" fmla="*/ 418098 w 4885653"/>
              <a:gd name="connsiteY2" fmla="*/ 0 h 7053942"/>
              <a:gd name="connsiteX3" fmla="*/ 4885653 w 4885653"/>
              <a:gd name="connsiteY3" fmla="*/ 58057 h 7053942"/>
              <a:gd name="connsiteX4" fmla="*/ 3270489 w 4885653"/>
              <a:gd name="connsiteY4" fmla="*/ 4410418 h 7053942"/>
              <a:gd name="connsiteX5" fmla="*/ 2387276 w 4885653"/>
              <a:gd name="connsiteY5" fmla="*/ 6923314 h 7053942"/>
              <a:gd name="connsiteX6" fmla="*/ 2980 w 4885653"/>
              <a:gd name="connsiteY6" fmla="*/ 7053942 h 7053942"/>
              <a:gd name="connsiteX0" fmla="*/ 4563 w 4821922"/>
              <a:gd name="connsiteY0" fmla="*/ 6466113 h 6923314"/>
              <a:gd name="connsiteX1" fmla="*/ 60540 w 4821922"/>
              <a:gd name="connsiteY1" fmla="*/ 3010211 h 6923314"/>
              <a:gd name="connsiteX2" fmla="*/ 354367 w 4821922"/>
              <a:gd name="connsiteY2" fmla="*/ 0 h 6923314"/>
              <a:gd name="connsiteX3" fmla="*/ 4821922 w 4821922"/>
              <a:gd name="connsiteY3" fmla="*/ 58057 h 6923314"/>
              <a:gd name="connsiteX4" fmla="*/ 3206758 w 4821922"/>
              <a:gd name="connsiteY4" fmla="*/ 4410418 h 6923314"/>
              <a:gd name="connsiteX5" fmla="*/ 2323545 w 4821922"/>
              <a:gd name="connsiteY5" fmla="*/ 6923314 h 6923314"/>
              <a:gd name="connsiteX6" fmla="*/ 4563 w 4821922"/>
              <a:gd name="connsiteY6" fmla="*/ 6466113 h 6923314"/>
              <a:gd name="connsiteX0" fmla="*/ 248823 w 4761382"/>
              <a:gd name="connsiteY0" fmla="*/ 6974113 h 6974113"/>
              <a:gd name="connsiteX1" fmla="*/ 0 w 4761382"/>
              <a:gd name="connsiteY1" fmla="*/ 3010211 h 6974113"/>
              <a:gd name="connsiteX2" fmla="*/ 293827 w 4761382"/>
              <a:gd name="connsiteY2" fmla="*/ 0 h 6974113"/>
              <a:gd name="connsiteX3" fmla="*/ 4761382 w 4761382"/>
              <a:gd name="connsiteY3" fmla="*/ 58057 h 6974113"/>
              <a:gd name="connsiteX4" fmla="*/ 3146218 w 4761382"/>
              <a:gd name="connsiteY4" fmla="*/ 4410418 h 6974113"/>
              <a:gd name="connsiteX5" fmla="*/ 2263005 w 4761382"/>
              <a:gd name="connsiteY5" fmla="*/ 6923314 h 6974113"/>
              <a:gd name="connsiteX6" fmla="*/ 248823 w 4761382"/>
              <a:gd name="connsiteY6" fmla="*/ 6974113 h 6974113"/>
              <a:gd name="connsiteX0" fmla="*/ 37237 w 4549796"/>
              <a:gd name="connsiteY0" fmla="*/ 6974113 h 6974113"/>
              <a:gd name="connsiteX1" fmla="*/ 136757 w 4549796"/>
              <a:gd name="connsiteY1" fmla="*/ 2865068 h 6974113"/>
              <a:gd name="connsiteX2" fmla="*/ 82241 w 4549796"/>
              <a:gd name="connsiteY2" fmla="*/ 0 h 6974113"/>
              <a:gd name="connsiteX3" fmla="*/ 4549796 w 4549796"/>
              <a:gd name="connsiteY3" fmla="*/ 58057 h 6974113"/>
              <a:gd name="connsiteX4" fmla="*/ 2934632 w 4549796"/>
              <a:gd name="connsiteY4" fmla="*/ 4410418 h 6974113"/>
              <a:gd name="connsiteX5" fmla="*/ 2051419 w 4549796"/>
              <a:gd name="connsiteY5" fmla="*/ 6923314 h 6974113"/>
              <a:gd name="connsiteX6" fmla="*/ 37237 w 4549796"/>
              <a:gd name="connsiteY6" fmla="*/ 6974113 h 6974113"/>
              <a:gd name="connsiteX0" fmla="*/ 47395 w 4559954"/>
              <a:gd name="connsiteY0" fmla="*/ 6974113 h 6974113"/>
              <a:gd name="connsiteX1" fmla="*/ 59830 w 4559954"/>
              <a:gd name="connsiteY1" fmla="*/ 2872325 h 6974113"/>
              <a:gd name="connsiteX2" fmla="*/ 92399 w 4559954"/>
              <a:gd name="connsiteY2" fmla="*/ 0 h 6974113"/>
              <a:gd name="connsiteX3" fmla="*/ 4559954 w 4559954"/>
              <a:gd name="connsiteY3" fmla="*/ 58057 h 6974113"/>
              <a:gd name="connsiteX4" fmla="*/ 2944790 w 4559954"/>
              <a:gd name="connsiteY4" fmla="*/ 4410418 h 6974113"/>
              <a:gd name="connsiteX5" fmla="*/ 2061577 w 4559954"/>
              <a:gd name="connsiteY5" fmla="*/ 6923314 h 6974113"/>
              <a:gd name="connsiteX6" fmla="*/ 47395 w 4559954"/>
              <a:gd name="connsiteY6" fmla="*/ 6974113 h 6974113"/>
              <a:gd name="connsiteX0" fmla="*/ 114726 w 4627285"/>
              <a:gd name="connsiteY0" fmla="*/ 6974113 h 6974113"/>
              <a:gd name="connsiteX1" fmla="*/ 127161 w 4627285"/>
              <a:gd name="connsiteY1" fmla="*/ 2872325 h 6974113"/>
              <a:gd name="connsiteX2" fmla="*/ 159730 w 4627285"/>
              <a:gd name="connsiteY2" fmla="*/ 0 h 6974113"/>
              <a:gd name="connsiteX3" fmla="*/ 4627285 w 4627285"/>
              <a:gd name="connsiteY3" fmla="*/ 58057 h 6974113"/>
              <a:gd name="connsiteX4" fmla="*/ 3012121 w 4627285"/>
              <a:gd name="connsiteY4" fmla="*/ 4410418 h 6974113"/>
              <a:gd name="connsiteX5" fmla="*/ 2128908 w 4627285"/>
              <a:gd name="connsiteY5" fmla="*/ 6923314 h 6974113"/>
              <a:gd name="connsiteX6" fmla="*/ 114726 w 4627285"/>
              <a:gd name="connsiteY6" fmla="*/ 6974113 h 6974113"/>
              <a:gd name="connsiteX0" fmla="*/ 110597 w 4623156"/>
              <a:gd name="connsiteY0" fmla="*/ 6974113 h 6974113"/>
              <a:gd name="connsiteX1" fmla="*/ 123032 w 4623156"/>
              <a:gd name="connsiteY1" fmla="*/ 2872325 h 6974113"/>
              <a:gd name="connsiteX2" fmla="*/ 155601 w 4623156"/>
              <a:gd name="connsiteY2" fmla="*/ 0 h 6974113"/>
              <a:gd name="connsiteX3" fmla="*/ 4623156 w 4623156"/>
              <a:gd name="connsiteY3" fmla="*/ 58057 h 6974113"/>
              <a:gd name="connsiteX4" fmla="*/ 3007992 w 4623156"/>
              <a:gd name="connsiteY4" fmla="*/ 4410418 h 6974113"/>
              <a:gd name="connsiteX5" fmla="*/ 2124779 w 4623156"/>
              <a:gd name="connsiteY5" fmla="*/ 6923314 h 6974113"/>
              <a:gd name="connsiteX6" fmla="*/ 110597 w 4623156"/>
              <a:gd name="connsiteY6" fmla="*/ 6974113 h 6974113"/>
              <a:gd name="connsiteX0" fmla="*/ 7096 w 4519655"/>
              <a:gd name="connsiteY0" fmla="*/ 6974113 h 6974113"/>
              <a:gd name="connsiteX1" fmla="*/ 19531 w 4519655"/>
              <a:gd name="connsiteY1" fmla="*/ 2872325 h 6974113"/>
              <a:gd name="connsiteX2" fmla="*/ 52100 w 4519655"/>
              <a:gd name="connsiteY2" fmla="*/ 0 h 6974113"/>
              <a:gd name="connsiteX3" fmla="*/ 4519655 w 4519655"/>
              <a:gd name="connsiteY3" fmla="*/ 58057 h 6974113"/>
              <a:gd name="connsiteX4" fmla="*/ 2904491 w 4519655"/>
              <a:gd name="connsiteY4" fmla="*/ 4410418 h 6974113"/>
              <a:gd name="connsiteX5" fmla="*/ 2021278 w 4519655"/>
              <a:gd name="connsiteY5" fmla="*/ 6923314 h 6974113"/>
              <a:gd name="connsiteX6" fmla="*/ 7096 w 4519655"/>
              <a:gd name="connsiteY6" fmla="*/ 6974113 h 6974113"/>
              <a:gd name="connsiteX0" fmla="*/ 13141 w 4525700"/>
              <a:gd name="connsiteY0" fmla="*/ 6974113 h 6974113"/>
              <a:gd name="connsiteX1" fmla="*/ 25576 w 4525700"/>
              <a:gd name="connsiteY1" fmla="*/ 2872325 h 6974113"/>
              <a:gd name="connsiteX2" fmla="*/ 29116 w 4525700"/>
              <a:gd name="connsiteY2" fmla="*/ 0 h 6974113"/>
              <a:gd name="connsiteX3" fmla="*/ 4525700 w 4525700"/>
              <a:gd name="connsiteY3" fmla="*/ 58057 h 6974113"/>
              <a:gd name="connsiteX4" fmla="*/ 2910536 w 4525700"/>
              <a:gd name="connsiteY4" fmla="*/ 4410418 h 6974113"/>
              <a:gd name="connsiteX5" fmla="*/ 2027323 w 4525700"/>
              <a:gd name="connsiteY5" fmla="*/ 6923314 h 6974113"/>
              <a:gd name="connsiteX6" fmla="*/ 13141 w 4525700"/>
              <a:gd name="connsiteY6" fmla="*/ 6974113 h 6974113"/>
              <a:gd name="connsiteX0" fmla="*/ 1198474 w 4525700"/>
              <a:gd name="connsiteY0" fmla="*/ 5536959 h 6923464"/>
              <a:gd name="connsiteX1" fmla="*/ 25576 w 4525700"/>
              <a:gd name="connsiteY1" fmla="*/ 2872325 h 6923464"/>
              <a:gd name="connsiteX2" fmla="*/ 29116 w 4525700"/>
              <a:gd name="connsiteY2" fmla="*/ 0 h 6923464"/>
              <a:gd name="connsiteX3" fmla="*/ 4525700 w 4525700"/>
              <a:gd name="connsiteY3" fmla="*/ 58057 h 6923464"/>
              <a:gd name="connsiteX4" fmla="*/ 2910536 w 4525700"/>
              <a:gd name="connsiteY4" fmla="*/ 4410418 h 6923464"/>
              <a:gd name="connsiteX5" fmla="*/ 2027323 w 4525700"/>
              <a:gd name="connsiteY5" fmla="*/ 6923314 h 6923464"/>
              <a:gd name="connsiteX6" fmla="*/ 1198474 w 4525700"/>
              <a:gd name="connsiteY6" fmla="*/ 5536959 h 6923464"/>
              <a:gd name="connsiteX0" fmla="*/ 1059023 w 4525700"/>
              <a:gd name="connsiteY0" fmla="*/ 6789216 h 6924515"/>
              <a:gd name="connsiteX1" fmla="*/ 25576 w 4525700"/>
              <a:gd name="connsiteY1" fmla="*/ 2872325 h 6924515"/>
              <a:gd name="connsiteX2" fmla="*/ 29116 w 4525700"/>
              <a:gd name="connsiteY2" fmla="*/ 0 h 6924515"/>
              <a:gd name="connsiteX3" fmla="*/ 4525700 w 4525700"/>
              <a:gd name="connsiteY3" fmla="*/ 58057 h 6924515"/>
              <a:gd name="connsiteX4" fmla="*/ 2910536 w 4525700"/>
              <a:gd name="connsiteY4" fmla="*/ 4410418 h 6924515"/>
              <a:gd name="connsiteX5" fmla="*/ 2027323 w 4525700"/>
              <a:gd name="connsiteY5" fmla="*/ 6923314 h 6924515"/>
              <a:gd name="connsiteX6" fmla="*/ 1059023 w 4525700"/>
              <a:gd name="connsiteY6" fmla="*/ 6789216 h 6924515"/>
              <a:gd name="connsiteX0" fmla="*/ 1178147 w 4644824"/>
              <a:gd name="connsiteY0" fmla="*/ 6789216 h 6924515"/>
              <a:gd name="connsiteX1" fmla="*/ 148240 w 4644824"/>
              <a:gd name="connsiteY1" fmla="*/ 0 h 6924515"/>
              <a:gd name="connsiteX2" fmla="*/ 4644824 w 4644824"/>
              <a:gd name="connsiteY2" fmla="*/ 58057 h 6924515"/>
              <a:gd name="connsiteX3" fmla="*/ 3029660 w 4644824"/>
              <a:gd name="connsiteY3" fmla="*/ 4410418 h 6924515"/>
              <a:gd name="connsiteX4" fmla="*/ 2146447 w 4644824"/>
              <a:gd name="connsiteY4" fmla="*/ 6923314 h 6924515"/>
              <a:gd name="connsiteX5" fmla="*/ 1178147 w 4644824"/>
              <a:gd name="connsiteY5" fmla="*/ 6789216 h 6924515"/>
              <a:gd name="connsiteX0" fmla="*/ 75211 w 3541888"/>
              <a:gd name="connsiteY0" fmla="*/ 6731159 h 6866458"/>
              <a:gd name="connsiteX1" fmla="*/ 1166951 w 3541888"/>
              <a:gd name="connsiteY1" fmla="*/ 463017 h 6866458"/>
              <a:gd name="connsiteX2" fmla="*/ 3541888 w 3541888"/>
              <a:gd name="connsiteY2" fmla="*/ 0 h 6866458"/>
              <a:gd name="connsiteX3" fmla="*/ 1926724 w 3541888"/>
              <a:gd name="connsiteY3" fmla="*/ 4352361 h 6866458"/>
              <a:gd name="connsiteX4" fmla="*/ 1043511 w 3541888"/>
              <a:gd name="connsiteY4" fmla="*/ 6865257 h 6866458"/>
              <a:gd name="connsiteX5" fmla="*/ 75211 w 3541888"/>
              <a:gd name="connsiteY5" fmla="*/ 6731159 h 6866458"/>
              <a:gd name="connsiteX0" fmla="*/ 510812 w 3977489"/>
              <a:gd name="connsiteY0" fmla="*/ 6731159 h 6866458"/>
              <a:gd name="connsiteX1" fmla="*/ 267807 w 3977489"/>
              <a:gd name="connsiteY1" fmla="*/ 17583 h 6866458"/>
              <a:gd name="connsiteX2" fmla="*/ 3977489 w 3977489"/>
              <a:gd name="connsiteY2" fmla="*/ 0 h 6866458"/>
              <a:gd name="connsiteX3" fmla="*/ 2362325 w 3977489"/>
              <a:gd name="connsiteY3" fmla="*/ 4352361 h 6866458"/>
              <a:gd name="connsiteX4" fmla="*/ 1479112 w 3977489"/>
              <a:gd name="connsiteY4" fmla="*/ 6865257 h 6866458"/>
              <a:gd name="connsiteX5" fmla="*/ 510812 w 3977489"/>
              <a:gd name="connsiteY5" fmla="*/ 6731159 h 6866458"/>
              <a:gd name="connsiteX0" fmla="*/ 262955 w 3729632"/>
              <a:gd name="connsiteY0" fmla="*/ 6731159 h 6866458"/>
              <a:gd name="connsiteX1" fmla="*/ 19950 w 3729632"/>
              <a:gd name="connsiteY1" fmla="*/ 17583 h 6866458"/>
              <a:gd name="connsiteX2" fmla="*/ 3729632 w 3729632"/>
              <a:gd name="connsiteY2" fmla="*/ 0 h 6866458"/>
              <a:gd name="connsiteX3" fmla="*/ 2114468 w 3729632"/>
              <a:gd name="connsiteY3" fmla="*/ 4352361 h 6866458"/>
              <a:gd name="connsiteX4" fmla="*/ 1231255 w 3729632"/>
              <a:gd name="connsiteY4" fmla="*/ 6865257 h 6866458"/>
              <a:gd name="connsiteX5" fmla="*/ 262955 w 3729632"/>
              <a:gd name="connsiteY5" fmla="*/ 6731159 h 6866458"/>
              <a:gd name="connsiteX0" fmla="*/ 143332 w 3888911"/>
              <a:gd name="connsiteY0" fmla="*/ 6874034 h 6874034"/>
              <a:gd name="connsiteX1" fmla="*/ 179229 w 3888911"/>
              <a:gd name="connsiteY1" fmla="*/ 17583 h 6874034"/>
              <a:gd name="connsiteX2" fmla="*/ 3888911 w 3888911"/>
              <a:gd name="connsiteY2" fmla="*/ 0 h 6874034"/>
              <a:gd name="connsiteX3" fmla="*/ 2273747 w 3888911"/>
              <a:gd name="connsiteY3" fmla="*/ 4352361 h 6874034"/>
              <a:gd name="connsiteX4" fmla="*/ 1390534 w 3888911"/>
              <a:gd name="connsiteY4" fmla="*/ 6865257 h 6874034"/>
              <a:gd name="connsiteX5" fmla="*/ 143332 w 3888911"/>
              <a:gd name="connsiteY5" fmla="*/ 6874034 h 6874034"/>
              <a:gd name="connsiteX0" fmla="*/ 0 w 3745579"/>
              <a:gd name="connsiteY0" fmla="*/ 6874034 h 6874034"/>
              <a:gd name="connsiteX1" fmla="*/ 35897 w 3745579"/>
              <a:gd name="connsiteY1" fmla="*/ 17583 h 6874034"/>
              <a:gd name="connsiteX2" fmla="*/ 3745579 w 3745579"/>
              <a:gd name="connsiteY2" fmla="*/ 0 h 6874034"/>
              <a:gd name="connsiteX3" fmla="*/ 2130415 w 3745579"/>
              <a:gd name="connsiteY3" fmla="*/ 4352361 h 6874034"/>
              <a:gd name="connsiteX4" fmla="*/ 1247202 w 3745579"/>
              <a:gd name="connsiteY4" fmla="*/ 6865257 h 6874034"/>
              <a:gd name="connsiteX5" fmla="*/ 0 w 3745579"/>
              <a:gd name="connsiteY5" fmla="*/ 6874034 h 6874034"/>
              <a:gd name="connsiteX0" fmla="*/ 3197 w 3748776"/>
              <a:gd name="connsiteY0" fmla="*/ 6881664 h 6881664"/>
              <a:gd name="connsiteX1" fmla="*/ 9212 w 3748776"/>
              <a:gd name="connsiteY1" fmla="*/ 0 h 6881664"/>
              <a:gd name="connsiteX2" fmla="*/ 3748776 w 3748776"/>
              <a:gd name="connsiteY2" fmla="*/ 7630 h 6881664"/>
              <a:gd name="connsiteX3" fmla="*/ 2133612 w 3748776"/>
              <a:gd name="connsiteY3" fmla="*/ 4359991 h 6881664"/>
              <a:gd name="connsiteX4" fmla="*/ 1250399 w 3748776"/>
              <a:gd name="connsiteY4" fmla="*/ 6872887 h 6881664"/>
              <a:gd name="connsiteX5" fmla="*/ 3197 w 3748776"/>
              <a:gd name="connsiteY5" fmla="*/ 6881664 h 6881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48776" h="6881664">
                <a:moveTo>
                  <a:pt x="3197" y="6881664"/>
                </a:moveTo>
                <a:cubicBezTo>
                  <a:pt x="8830" y="5206705"/>
                  <a:pt x="-10763" y="1466441"/>
                  <a:pt x="9212" y="0"/>
                </a:cubicBezTo>
                <a:lnTo>
                  <a:pt x="3748776" y="7630"/>
                </a:lnTo>
                <a:cubicBezTo>
                  <a:pt x="3622380" y="1753847"/>
                  <a:pt x="3060108" y="2485867"/>
                  <a:pt x="2133612" y="4359991"/>
                </a:cubicBezTo>
                <a:cubicBezTo>
                  <a:pt x="1419940" y="5676632"/>
                  <a:pt x="1244794" y="6729812"/>
                  <a:pt x="1250399" y="6872887"/>
                </a:cubicBezTo>
                <a:cubicBezTo>
                  <a:pt x="579005" y="6889820"/>
                  <a:pt x="674591" y="6864731"/>
                  <a:pt x="3197" y="688166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3997" dirty="0"/>
          </a:p>
        </p:txBody>
      </p:sp>
    </p:spTree>
    <p:extLst>
      <p:ext uri="{BB962C8B-B14F-4D97-AF65-F5344CB8AC3E}">
        <p14:creationId xmlns:p14="http://schemas.microsoft.com/office/powerpoint/2010/main" val="33146419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94D839C-9C5B-4967-94D3-4BE4214EDF9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2268" t="21288" r="896"/>
          <a:stretch/>
        </p:blipFill>
        <p:spPr>
          <a:xfrm>
            <a:off x="-108860" y="0"/>
            <a:ext cx="12965219" cy="21945597"/>
          </a:xfrm>
          <a:prstGeom prst="rect">
            <a:avLst/>
          </a:prstGeom>
        </p:spPr>
      </p:pic>
      <p:sp>
        <p:nvSpPr>
          <p:cNvPr id="2" name="Parallelogram 38">
            <a:extLst>
              <a:ext uri="{FF2B5EF4-FFF2-40B4-BE49-F238E27FC236}">
                <a16:creationId xmlns:a16="http://schemas.microsoft.com/office/drawing/2014/main" id="{2FD7976F-AFF2-ED3D-9873-F0B1E386AFFA}"/>
              </a:ext>
            </a:extLst>
          </p:cNvPr>
          <p:cNvSpPr/>
          <p:nvPr userDrawn="1"/>
        </p:nvSpPr>
        <p:spPr>
          <a:xfrm rot="10800000">
            <a:off x="2317184" y="-25399"/>
            <a:ext cx="18106929" cy="22107320"/>
          </a:xfrm>
          <a:custGeom>
            <a:avLst/>
            <a:gdLst>
              <a:gd name="connsiteX0" fmla="*/ 0 w 10616275"/>
              <a:gd name="connsiteY0" fmla="*/ 6858000 h 6858000"/>
              <a:gd name="connsiteX1" fmla="*/ 3107977 w 10616275"/>
              <a:gd name="connsiteY1" fmla="*/ 0 h 6858000"/>
              <a:gd name="connsiteX2" fmla="*/ 10616275 w 10616275"/>
              <a:gd name="connsiteY2" fmla="*/ 0 h 6858000"/>
              <a:gd name="connsiteX3" fmla="*/ 7508298 w 10616275"/>
              <a:gd name="connsiteY3" fmla="*/ 6858000 h 6858000"/>
              <a:gd name="connsiteX4" fmla="*/ 0 w 10616275"/>
              <a:gd name="connsiteY4" fmla="*/ 6858000 h 6858000"/>
              <a:gd name="connsiteX0" fmla="*/ 0 w 10616275"/>
              <a:gd name="connsiteY0" fmla="*/ 6858000 h 6858000"/>
              <a:gd name="connsiteX1" fmla="*/ 2056475 w 10616275"/>
              <a:gd name="connsiteY1" fmla="*/ 22976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0 w 10616275"/>
              <a:gd name="connsiteY0" fmla="*/ 6858000 h 6858000"/>
              <a:gd name="connsiteX1" fmla="*/ 2208875 w 10616275"/>
              <a:gd name="connsiteY1" fmla="*/ 48376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0 w 10616275"/>
              <a:gd name="connsiteY0" fmla="*/ 6858000 h 6858000"/>
              <a:gd name="connsiteX1" fmla="*/ 2208875 w 10616275"/>
              <a:gd name="connsiteY1" fmla="*/ 48376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0 w 10616275"/>
              <a:gd name="connsiteY0" fmla="*/ 6858000 h 6858000"/>
              <a:gd name="connsiteX1" fmla="*/ 1015075 w 10616275"/>
              <a:gd name="connsiteY1" fmla="*/ 41645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0 w 10616275"/>
              <a:gd name="connsiteY0" fmla="*/ 6858000 h 6858000"/>
              <a:gd name="connsiteX1" fmla="*/ 1015075 w 10616275"/>
              <a:gd name="connsiteY1" fmla="*/ 41645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91996 w 10708271"/>
              <a:gd name="connsiteY0" fmla="*/ 6858000 h 6858000"/>
              <a:gd name="connsiteX1" fmla="*/ 421271 w 10708271"/>
              <a:gd name="connsiteY1" fmla="*/ 4094743 h 6858000"/>
              <a:gd name="connsiteX2" fmla="*/ 3199973 w 10708271"/>
              <a:gd name="connsiteY2" fmla="*/ 0 h 6858000"/>
              <a:gd name="connsiteX3" fmla="*/ 10708271 w 10708271"/>
              <a:gd name="connsiteY3" fmla="*/ 0 h 6858000"/>
              <a:gd name="connsiteX4" fmla="*/ 7600294 w 10708271"/>
              <a:gd name="connsiteY4" fmla="*/ 6858000 h 6858000"/>
              <a:gd name="connsiteX5" fmla="*/ 91996 w 10708271"/>
              <a:gd name="connsiteY5" fmla="*/ 6858000 h 6858000"/>
              <a:gd name="connsiteX0" fmla="*/ 1319899 w 10502009"/>
              <a:gd name="connsiteY0" fmla="*/ 6867625 h 6867625"/>
              <a:gd name="connsiteX1" fmla="*/ 215009 w 10502009"/>
              <a:gd name="connsiteY1" fmla="*/ 4094743 h 6867625"/>
              <a:gd name="connsiteX2" fmla="*/ 2993711 w 10502009"/>
              <a:gd name="connsiteY2" fmla="*/ 0 h 6867625"/>
              <a:gd name="connsiteX3" fmla="*/ 10502009 w 10502009"/>
              <a:gd name="connsiteY3" fmla="*/ 0 h 6867625"/>
              <a:gd name="connsiteX4" fmla="*/ 7394032 w 10502009"/>
              <a:gd name="connsiteY4" fmla="*/ 6858000 h 6867625"/>
              <a:gd name="connsiteX5" fmla="*/ 1319899 w 10502009"/>
              <a:gd name="connsiteY5" fmla="*/ 6867625 h 6867625"/>
              <a:gd name="connsiteX0" fmla="*/ 1347854 w 10529964"/>
              <a:gd name="connsiteY0" fmla="*/ 6867625 h 6867625"/>
              <a:gd name="connsiteX1" fmla="*/ 242964 w 10529964"/>
              <a:gd name="connsiteY1" fmla="*/ 4094743 h 6867625"/>
              <a:gd name="connsiteX2" fmla="*/ 3021666 w 10529964"/>
              <a:gd name="connsiteY2" fmla="*/ 0 h 6867625"/>
              <a:gd name="connsiteX3" fmla="*/ 10529964 w 10529964"/>
              <a:gd name="connsiteY3" fmla="*/ 0 h 6867625"/>
              <a:gd name="connsiteX4" fmla="*/ 7421987 w 10529964"/>
              <a:gd name="connsiteY4" fmla="*/ 6858000 h 6867625"/>
              <a:gd name="connsiteX5" fmla="*/ 1347854 w 10529964"/>
              <a:gd name="connsiteY5" fmla="*/ 6867625 h 6867625"/>
              <a:gd name="connsiteX0" fmla="*/ 773147 w 9955257"/>
              <a:gd name="connsiteY0" fmla="*/ 6867625 h 6867625"/>
              <a:gd name="connsiteX1" fmla="*/ 322775 w 9955257"/>
              <a:gd name="connsiteY1" fmla="*/ 3834861 h 6867625"/>
              <a:gd name="connsiteX2" fmla="*/ 2446959 w 9955257"/>
              <a:gd name="connsiteY2" fmla="*/ 0 h 6867625"/>
              <a:gd name="connsiteX3" fmla="*/ 9955257 w 9955257"/>
              <a:gd name="connsiteY3" fmla="*/ 0 h 6867625"/>
              <a:gd name="connsiteX4" fmla="*/ 6847280 w 9955257"/>
              <a:gd name="connsiteY4" fmla="*/ 6858000 h 6867625"/>
              <a:gd name="connsiteX5" fmla="*/ 773147 w 9955257"/>
              <a:gd name="connsiteY5" fmla="*/ 6867625 h 6867625"/>
              <a:gd name="connsiteX0" fmla="*/ 773147 w 9955257"/>
              <a:gd name="connsiteY0" fmla="*/ 6867625 h 6867625"/>
              <a:gd name="connsiteX1" fmla="*/ 322775 w 9955257"/>
              <a:gd name="connsiteY1" fmla="*/ 3834861 h 6867625"/>
              <a:gd name="connsiteX2" fmla="*/ 2446959 w 9955257"/>
              <a:gd name="connsiteY2" fmla="*/ 0 h 6867625"/>
              <a:gd name="connsiteX3" fmla="*/ 9955257 w 9955257"/>
              <a:gd name="connsiteY3" fmla="*/ 0 h 6867625"/>
              <a:gd name="connsiteX4" fmla="*/ 6847280 w 9955257"/>
              <a:gd name="connsiteY4" fmla="*/ 6858000 h 6867625"/>
              <a:gd name="connsiteX5" fmla="*/ 773147 w 9955257"/>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7042187 w 10150164"/>
              <a:gd name="connsiteY4" fmla="*/ 6858000 h 6867625"/>
              <a:gd name="connsiteX5" fmla="*/ 968054 w 10150164"/>
              <a:gd name="connsiteY5"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8791263 w 10150164"/>
              <a:gd name="connsiteY4" fmla="*/ 2945393 h 6867625"/>
              <a:gd name="connsiteX5" fmla="*/ 7042187 w 10150164"/>
              <a:gd name="connsiteY5" fmla="*/ 6858000 h 6867625"/>
              <a:gd name="connsiteX6" fmla="*/ 968054 w 10150164"/>
              <a:gd name="connsiteY6"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7484977 w 10150164"/>
              <a:gd name="connsiteY4" fmla="*/ 3867050 h 6867625"/>
              <a:gd name="connsiteX5" fmla="*/ 7042187 w 10150164"/>
              <a:gd name="connsiteY5" fmla="*/ 6858000 h 6867625"/>
              <a:gd name="connsiteX6" fmla="*/ 968054 w 10150164"/>
              <a:gd name="connsiteY6"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7484977 w 10150164"/>
              <a:gd name="connsiteY4" fmla="*/ 3867050 h 6867625"/>
              <a:gd name="connsiteX5" fmla="*/ 7042187 w 10150164"/>
              <a:gd name="connsiteY5" fmla="*/ 6858000 h 6867625"/>
              <a:gd name="connsiteX6" fmla="*/ 968054 w 10150164"/>
              <a:gd name="connsiteY6"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7484977 w 10150164"/>
              <a:gd name="connsiteY4" fmla="*/ 3867050 h 6867625"/>
              <a:gd name="connsiteX5" fmla="*/ 7042187 w 10150164"/>
              <a:gd name="connsiteY5" fmla="*/ 6858000 h 6867625"/>
              <a:gd name="connsiteX6" fmla="*/ 968054 w 10150164"/>
              <a:gd name="connsiteY6" fmla="*/ 6867625 h 6867625"/>
              <a:gd name="connsiteX0" fmla="*/ 968054 w 9540564"/>
              <a:gd name="connsiteY0" fmla="*/ 6874882 h 6874882"/>
              <a:gd name="connsiteX1" fmla="*/ 289684 w 9540564"/>
              <a:gd name="connsiteY1" fmla="*/ 3466799 h 6874882"/>
              <a:gd name="connsiteX2" fmla="*/ 2641866 w 9540564"/>
              <a:gd name="connsiteY2" fmla="*/ 7257 h 6874882"/>
              <a:gd name="connsiteX3" fmla="*/ 9540564 w 9540564"/>
              <a:gd name="connsiteY3" fmla="*/ 0 h 6874882"/>
              <a:gd name="connsiteX4" fmla="*/ 7484977 w 9540564"/>
              <a:gd name="connsiteY4" fmla="*/ 3874307 h 6874882"/>
              <a:gd name="connsiteX5" fmla="*/ 7042187 w 9540564"/>
              <a:gd name="connsiteY5" fmla="*/ 6865257 h 6874882"/>
              <a:gd name="connsiteX6" fmla="*/ 968054 w 9540564"/>
              <a:gd name="connsiteY6" fmla="*/ 6874882 h 6874882"/>
              <a:gd name="connsiteX0" fmla="*/ 968054 w 9540564"/>
              <a:gd name="connsiteY0" fmla="*/ 6874882 h 6874882"/>
              <a:gd name="connsiteX1" fmla="*/ 289684 w 9540564"/>
              <a:gd name="connsiteY1" fmla="*/ 3466799 h 6874882"/>
              <a:gd name="connsiteX2" fmla="*/ 2641866 w 9540564"/>
              <a:gd name="connsiteY2" fmla="*/ 7257 h 6874882"/>
              <a:gd name="connsiteX3" fmla="*/ 9540564 w 9540564"/>
              <a:gd name="connsiteY3" fmla="*/ 0 h 6874882"/>
              <a:gd name="connsiteX4" fmla="*/ 7484977 w 9540564"/>
              <a:gd name="connsiteY4" fmla="*/ 3874307 h 6874882"/>
              <a:gd name="connsiteX5" fmla="*/ 7042187 w 9540564"/>
              <a:gd name="connsiteY5" fmla="*/ 6865257 h 6874882"/>
              <a:gd name="connsiteX6" fmla="*/ 968054 w 9540564"/>
              <a:gd name="connsiteY6" fmla="*/ 6874882 h 6874882"/>
              <a:gd name="connsiteX0" fmla="*/ 1119744 w 9692254"/>
              <a:gd name="connsiteY0" fmla="*/ 6874882 h 6874882"/>
              <a:gd name="connsiteX1" fmla="*/ 441374 w 9692254"/>
              <a:gd name="connsiteY1" fmla="*/ 3466799 h 6874882"/>
              <a:gd name="connsiteX2" fmla="*/ 2793556 w 9692254"/>
              <a:gd name="connsiteY2" fmla="*/ 7257 h 6874882"/>
              <a:gd name="connsiteX3" fmla="*/ 9692254 w 9692254"/>
              <a:gd name="connsiteY3" fmla="*/ 0 h 6874882"/>
              <a:gd name="connsiteX4" fmla="*/ 7636667 w 9692254"/>
              <a:gd name="connsiteY4" fmla="*/ 3874307 h 6874882"/>
              <a:gd name="connsiteX5" fmla="*/ 7193877 w 9692254"/>
              <a:gd name="connsiteY5" fmla="*/ 6865257 h 6874882"/>
              <a:gd name="connsiteX6" fmla="*/ 1119744 w 9692254"/>
              <a:gd name="connsiteY6" fmla="*/ 6874882 h 6874882"/>
              <a:gd name="connsiteX0" fmla="*/ 89870 w 10173546"/>
              <a:gd name="connsiteY0" fmla="*/ 6913383 h 6913383"/>
              <a:gd name="connsiteX1" fmla="*/ 922666 w 10173546"/>
              <a:gd name="connsiteY1" fmla="*/ 3466799 h 6913383"/>
              <a:gd name="connsiteX2" fmla="*/ 3274848 w 10173546"/>
              <a:gd name="connsiteY2" fmla="*/ 7257 h 6913383"/>
              <a:gd name="connsiteX3" fmla="*/ 10173546 w 10173546"/>
              <a:gd name="connsiteY3" fmla="*/ 0 h 6913383"/>
              <a:gd name="connsiteX4" fmla="*/ 8117959 w 10173546"/>
              <a:gd name="connsiteY4" fmla="*/ 3874307 h 6913383"/>
              <a:gd name="connsiteX5" fmla="*/ 7675169 w 10173546"/>
              <a:gd name="connsiteY5" fmla="*/ 6865257 h 6913383"/>
              <a:gd name="connsiteX6" fmla="*/ 89870 w 10173546"/>
              <a:gd name="connsiteY6" fmla="*/ 6913383 h 6913383"/>
              <a:gd name="connsiteX0" fmla="*/ 73113 w 10156789"/>
              <a:gd name="connsiteY0" fmla="*/ 6913383 h 6913383"/>
              <a:gd name="connsiteX1" fmla="*/ 954035 w 10156789"/>
              <a:gd name="connsiteY1" fmla="*/ 3351296 h 6913383"/>
              <a:gd name="connsiteX2" fmla="*/ 3258091 w 10156789"/>
              <a:gd name="connsiteY2" fmla="*/ 7257 h 6913383"/>
              <a:gd name="connsiteX3" fmla="*/ 10156789 w 10156789"/>
              <a:gd name="connsiteY3" fmla="*/ 0 h 6913383"/>
              <a:gd name="connsiteX4" fmla="*/ 8101202 w 10156789"/>
              <a:gd name="connsiteY4" fmla="*/ 3874307 h 6913383"/>
              <a:gd name="connsiteX5" fmla="*/ 7658412 w 10156789"/>
              <a:gd name="connsiteY5" fmla="*/ 6865257 h 6913383"/>
              <a:gd name="connsiteX6" fmla="*/ 73113 w 10156789"/>
              <a:gd name="connsiteY6" fmla="*/ 6913383 h 6913383"/>
              <a:gd name="connsiteX0" fmla="*/ 118969 w 10202645"/>
              <a:gd name="connsiteY0" fmla="*/ 6913383 h 6913383"/>
              <a:gd name="connsiteX1" fmla="*/ 999891 w 10202645"/>
              <a:gd name="connsiteY1" fmla="*/ 3351296 h 6913383"/>
              <a:gd name="connsiteX2" fmla="*/ 3303947 w 10202645"/>
              <a:gd name="connsiteY2" fmla="*/ 7257 h 6913383"/>
              <a:gd name="connsiteX3" fmla="*/ 10202645 w 10202645"/>
              <a:gd name="connsiteY3" fmla="*/ 0 h 6913383"/>
              <a:gd name="connsiteX4" fmla="*/ 8147058 w 10202645"/>
              <a:gd name="connsiteY4" fmla="*/ 3874307 h 6913383"/>
              <a:gd name="connsiteX5" fmla="*/ 7704268 w 10202645"/>
              <a:gd name="connsiteY5" fmla="*/ 6865257 h 6913383"/>
              <a:gd name="connsiteX6" fmla="*/ 118969 w 10202645"/>
              <a:gd name="connsiteY6" fmla="*/ 6913383 h 6913383"/>
              <a:gd name="connsiteX0" fmla="*/ 60443 w 10144119"/>
              <a:gd name="connsiteY0" fmla="*/ 6913383 h 6913383"/>
              <a:gd name="connsiteX1" fmla="*/ 941365 w 10144119"/>
              <a:gd name="connsiteY1" fmla="*/ 3351296 h 6913383"/>
              <a:gd name="connsiteX2" fmla="*/ 3245421 w 10144119"/>
              <a:gd name="connsiteY2" fmla="*/ 7257 h 6913383"/>
              <a:gd name="connsiteX3" fmla="*/ 10144119 w 10144119"/>
              <a:gd name="connsiteY3" fmla="*/ 0 h 6913383"/>
              <a:gd name="connsiteX4" fmla="*/ 8088532 w 10144119"/>
              <a:gd name="connsiteY4" fmla="*/ 3874307 h 6913383"/>
              <a:gd name="connsiteX5" fmla="*/ 7645742 w 10144119"/>
              <a:gd name="connsiteY5" fmla="*/ 6865257 h 6913383"/>
              <a:gd name="connsiteX6" fmla="*/ 60443 w 10144119"/>
              <a:gd name="connsiteY6" fmla="*/ 6913383 h 6913383"/>
              <a:gd name="connsiteX0" fmla="*/ 57577 w 10150879"/>
              <a:gd name="connsiteY0" fmla="*/ 6643876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95292 w 10150879"/>
              <a:gd name="connsiteY4" fmla="*/ 3874307 h 6865257"/>
              <a:gd name="connsiteX5" fmla="*/ 7652502 w 10150879"/>
              <a:gd name="connsiteY5" fmla="*/ 6865257 h 6865257"/>
              <a:gd name="connsiteX6" fmla="*/ 57577 w 10150879"/>
              <a:gd name="connsiteY6" fmla="*/ 6643876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95292 w 10150879"/>
              <a:gd name="connsiteY4" fmla="*/ 3874307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59465 w 10150879"/>
              <a:gd name="connsiteY4" fmla="*/ 50826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59465 w 10150879"/>
              <a:gd name="connsiteY4" fmla="*/ 50826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59465 w 10150879"/>
              <a:gd name="connsiteY4" fmla="*/ 50826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7983265 w 10150879"/>
              <a:gd name="connsiteY4" fmla="*/ 53747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7983265 w 10150879"/>
              <a:gd name="connsiteY4" fmla="*/ 53747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65815 w 10150879"/>
              <a:gd name="connsiteY4" fmla="*/ 53937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65815 w 10150879"/>
              <a:gd name="connsiteY4" fmla="*/ 53937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535715 w 10150879"/>
              <a:gd name="connsiteY4" fmla="*/ 43523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535715 w 10150879"/>
              <a:gd name="connsiteY4" fmla="*/ 4352361 h 6865257"/>
              <a:gd name="connsiteX5" fmla="*/ 7652502 w 10150879"/>
              <a:gd name="connsiteY5" fmla="*/ 6865257 h 6865257"/>
              <a:gd name="connsiteX6" fmla="*/ 57577 w 10150879"/>
              <a:gd name="connsiteY6" fmla="*/ 6865257 h 6865257"/>
              <a:gd name="connsiteX0" fmla="*/ 2187143 w 9494912"/>
              <a:gd name="connsiteY0" fmla="*/ 6865257 h 6865257"/>
              <a:gd name="connsiteX1" fmla="*/ 292158 w 9494912"/>
              <a:gd name="connsiteY1" fmla="*/ 3351296 h 6865257"/>
              <a:gd name="connsiteX2" fmla="*/ 2596214 w 9494912"/>
              <a:gd name="connsiteY2" fmla="*/ 7257 h 6865257"/>
              <a:gd name="connsiteX3" fmla="*/ 9494912 w 9494912"/>
              <a:gd name="connsiteY3" fmla="*/ 0 h 6865257"/>
              <a:gd name="connsiteX4" fmla="*/ 7879748 w 9494912"/>
              <a:gd name="connsiteY4" fmla="*/ 4352361 h 6865257"/>
              <a:gd name="connsiteX5" fmla="*/ 6996535 w 9494912"/>
              <a:gd name="connsiteY5" fmla="*/ 6865257 h 6865257"/>
              <a:gd name="connsiteX6" fmla="*/ 2187143 w 9494912"/>
              <a:gd name="connsiteY6" fmla="*/ 6865257 h 6865257"/>
              <a:gd name="connsiteX0" fmla="*/ 525289 w 7833058"/>
              <a:gd name="connsiteY0" fmla="*/ 6865257 h 6865257"/>
              <a:gd name="connsiteX1" fmla="*/ 569170 w 7833058"/>
              <a:gd name="connsiteY1" fmla="*/ 3419030 h 6865257"/>
              <a:gd name="connsiteX2" fmla="*/ 934360 w 7833058"/>
              <a:gd name="connsiteY2" fmla="*/ 7257 h 6865257"/>
              <a:gd name="connsiteX3" fmla="*/ 7833058 w 7833058"/>
              <a:gd name="connsiteY3" fmla="*/ 0 h 6865257"/>
              <a:gd name="connsiteX4" fmla="*/ 6217894 w 7833058"/>
              <a:gd name="connsiteY4" fmla="*/ 4352361 h 6865257"/>
              <a:gd name="connsiteX5" fmla="*/ 5334681 w 7833058"/>
              <a:gd name="connsiteY5" fmla="*/ 6865257 h 6865257"/>
              <a:gd name="connsiteX6" fmla="*/ 525289 w 7833058"/>
              <a:gd name="connsiteY6" fmla="*/ 6865257 h 6865257"/>
              <a:gd name="connsiteX0" fmla="*/ 34342 w 7342111"/>
              <a:gd name="connsiteY0" fmla="*/ 6865257 h 6865257"/>
              <a:gd name="connsiteX1" fmla="*/ 78223 w 7342111"/>
              <a:gd name="connsiteY1" fmla="*/ 3419030 h 6865257"/>
              <a:gd name="connsiteX2" fmla="*/ 443413 w 7342111"/>
              <a:gd name="connsiteY2" fmla="*/ 7257 h 6865257"/>
              <a:gd name="connsiteX3" fmla="*/ 7342111 w 7342111"/>
              <a:gd name="connsiteY3" fmla="*/ 0 h 6865257"/>
              <a:gd name="connsiteX4" fmla="*/ 5726947 w 7342111"/>
              <a:gd name="connsiteY4" fmla="*/ 4352361 h 6865257"/>
              <a:gd name="connsiteX5" fmla="*/ 4843734 w 7342111"/>
              <a:gd name="connsiteY5" fmla="*/ 6865257 h 6865257"/>
              <a:gd name="connsiteX6" fmla="*/ 34342 w 7342111"/>
              <a:gd name="connsiteY6" fmla="*/ 6865257 h 6865257"/>
              <a:gd name="connsiteX0" fmla="*/ 34342 w 7342111"/>
              <a:gd name="connsiteY0" fmla="*/ 6865257 h 6865257"/>
              <a:gd name="connsiteX1" fmla="*/ 78223 w 7342111"/>
              <a:gd name="connsiteY1" fmla="*/ 3419030 h 6865257"/>
              <a:gd name="connsiteX2" fmla="*/ 443413 w 7342111"/>
              <a:gd name="connsiteY2" fmla="*/ 7257 h 6865257"/>
              <a:gd name="connsiteX3" fmla="*/ 7342111 w 7342111"/>
              <a:gd name="connsiteY3" fmla="*/ 0 h 6865257"/>
              <a:gd name="connsiteX4" fmla="*/ 5726947 w 7342111"/>
              <a:gd name="connsiteY4" fmla="*/ 4352361 h 6865257"/>
              <a:gd name="connsiteX5" fmla="*/ 4843734 w 7342111"/>
              <a:gd name="connsiteY5" fmla="*/ 6865257 h 6865257"/>
              <a:gd name="connsiteX6" fmla="*/ 34342 w 7342111"/>
              <a:gd name="connsiteY6" fmla="*/ 6865257 h 6865257"/>
              <a:gd name="connsiteX0" fmla="*/ 34342 w 7342111"/>
              <a:gd name="connsiteY0" fmla="*/ 6865257 h 6865257"/>
              <a:gd name="connsiteX1" fmla="*/ 78223 w 7342111"/>
              <a:gd name="connsiteY1" fmla="*/ 3419030 h 6865257"/>
              <a:gd name="connsiteX2" fmla="*/ 443413 w 7342111"/>
              <a:gd name="connsiteY2" fmla="*/ 7257 h 6865257"/>
              <a:gd name="connsiteX3" fmla="*/ 7342111 w 7342111"/>
              <a:gd name="connsiteY3" fmla="*/ 0 h 6865257"/>
              <a:gd name="connsiteX4" fmla="*/ 6190085 w 7342111"/>
              <a:gd name="connsiteY4" fmla="*/ 4352361 h 6865257"/>
              <a:gd name="connsiteX5" fmla="*/ 4843734 w 7342111"/>
              <a:gd name="connsiteY5" fmla="*/ 6865257 h 6865257"/>
              <a:gd name="connsiteX6" fmla="*/ 34342 w 7342111"/>
              <a:gd name="connsiteY6" fmla="*/ 6865257 h 6865257"/>
              <a:gd name="connsiteX0" fmla="*/ 34342 w 7342111"/>
              <a:gd name="connsiteY0" fmla="*/ 6865257 h 6871195"/>
              <a:gd name="connsiteX1" fmla="*/ 78223 w 7342111"/>
              <a:gd name="connsiteY1" fmla="*/ 3419030 h 6871195"/>
              <a:gd name="connsiteX2" fmla="*/ 443413 w 7342111"/>
              <a:gd name="connsiteY2" fmla="*/ 7257 h 6871195"/>
              <a:gd name="connsiteX3" fmla="*/ 7342111 w 7342111"/>
              <a:gd name="connsiteY3" fmla="*/ 0 h 6871195"/>
              <a:gd name="connsiteX4" fmla="*/ 6190085 w 7342111"/>
              <a:gd name="connsiteY4" fmla="*/ 4352361 h 6871195"/>
              <a:gd name="connsiteX5" fmla="*/ 5686882 w 7342111"/>
              <a:gd name="connsiteY5" fmla="*/ 6871195 h 6871195"/>
              <a:gd name="connsiteX6" fmla="*/ 34342 w 7342111"/>
              <a:gd name="connsiteY6" fmla="*/ 6865257 h 6871195"/>
              <a:gd name="connsiteX0" fmla="*/ 34342 w 7342111"/>
              <a:gd name="connsiteY0" fmla="*/ 6865257 h 6871195"/>
              <a:gd name="connsiteX1" fmla="*/ 78223 w 7342111"/>
              <a:gd name="connsiteY1" fmla="*/ 3419030 h 6871195"/>
              <a:gd name="connsiteX2" fmla="*/ 443413 w 7342111"/>
              <a:gd name="connsiteY2" fmla="*/ 7257 h 6871195"/>
              <a:gd name="connsiteX3" fmla="*/ 7342111 w 7342111"/>
              <a:gd name="connsiteY3" fmla="*/ 0 h 6871195"/>
              <a:gd name="connsiteX4" fmla="*/ 6190085 w 7342111"/>
              <a:gd name="connsiteY4" fmla="*/ 4352361 h 6871195"/>
              <a:gd name="connsiteX5" fmla="*/ 5853136 w 7342111"/>
              <a:gd name="connsiteY5" fmla="*/ 6871195 h 6871195"/>
              <a:gd name="connsiteX6" fmla="*/ 34342 w 7342111"/>
              <a:gd name="connsiteY6" fmla="*/ 6865257 h 6871195"/>
              <a:gd name="connsiteX0" fmla="*/ 34342 w 7247109"/>
              <a:gd name="connsiteY0" fmla="*/ 6871195 h 6877133"/>
              <a:gd name="connsiteX1" fmla="*/ 78223 w 7247109"/>
              <a:gd name="connsiteY1" fmla="*/ 3424968 h 6877133"/>
              <a:gd name="connsiteX2" fmla="*/ 443413 w 7247109"/>
              <a:gd name="connsiteY2" fmla="*/ 13195 h 6877133"/>
              <a:gd name="connsiteX3" fmla="*/ 7247109 w 7247109"/>
              <a:gd name="connsiteY3" fmla="*/ 0 h 6877133"/>
              <a:gd name="connsiteX4" fmla="*/ 6190085 w 7247109"/>
              <a:gd name="connsiteY4" fmla="*/ 4358299 h 6877133"/>
              <a:gd name="connsiteX5" fmla="*/ 5853136 w 7247109"/>
              <a:gd name="connsiteY5" fmla="*/ 6877133 h 6877133"/>
              <a:gd name="connsiteX6" fmla="*/ 34342 w 7247109"/>
              <a:gd name="connsiteY6" fmla="*/ 6871195 h 6877133"/>
              <a:gd name="connsiteX0" fmla="*/ 34342 w 7321230"/>
              <a:gd name="connsiteY0" fmla="*/ 6871195 h 6877133"/>
              <a:gd name="connsiteX1" fmla="*/ 78223 w 7321230"/>
              <a:gd name="connsiteY1" fmla="*/ 3424968 h 6877133"/>
              <a:gd name="connsiteX2" fmla="*/ 443413 w 7321230"/>
              <a:gd name="connsiteY2" fmla="*/ 13195 h 6877133"/>
              <a:gd name="connsiteX3" fmla="*/ 7247109 w 7321230"/>
              <a:gd name="connsiteY3" fmla="*/ 0 h 6877133"/>
              <a:gd name="connsiteX4" fmla="*/ 6190085 w 7321230"/>
              <a:gd name="connsiteY4" fmla="*/ 4358299 h 6877133"/>
              <a:gd name="connsiteX5" fmla="*/ 5853136 w 7321230"/>
              <a:gd name="connsiteY5" fmla="*/ 6877133 h 6877133"/>
              <a:gd name="connsiteX6" fmla="*/ 34342 w 7321230"/>
              <a:gd name="connsiteY6" fmla="*/ 6871195 h 6877133"/>
              <a:gd name="connsiteX0" fmla="*/ 34342 w 7303290"/>
              <a:gd name="connsiteY0" fmla="*/ 6871195 h 6877133"/>
              <a:gd name="connsiteX1" fmla="*/ 78223 w 7303290"/>
              <a:gd name="connsiteY1" fmla="*/ 3424968 h 6877133"/>
              <a:gd name="connsiteX2" fmla="*/ 443413 w 7303290"/>
              <a:gd name="connsiteY2" fmla="*/ 13195 h 6877133"/>
              <a:gd name="connsiteX3" fmla="*/ 7247109 w 7303290"/>
              <a:gd name="connsiteY3" fmla="*/ 0 h 6877133"/>
              <a:gd name="connsiteX4" fmla="*/ 6190085 w 7303290"/>
              <a:gd name="connsiteY4" fmla="*/ 4358299 h 6877133"/>
              <a:gd name="connsiteX5" fmla="*/ 5853136 w 7303290"/>
              <a:gd name="connsiteY5" fmla="*/ 6877133 h 6877133"/>
              <a:gd name="connsiteX6" fmla="*/ 34342 w 7303290"/>
              <a:gd name="connsiteY6" fmla="*/ 6871195 h 6877133"/>
              <a:gd name="connsiteX0" fmla="*/ 34342 w 6879188"/>
              <a:gd name="connsiteY0" fmla="*/ 6883070 h 6889008"/>
              <a:gd name="connsiteX1" fmla="*/ 78223 w 6879188"/>
              <a:gd name="connsiteY1" fmla="*/ 3436843 h 6889008"/>
              <a:gd name="connsiteX2" fmla="*/ 443413 w 6879188"/>
              <a:gd name="connsiteY2" fmla="*/ 25070 h 6889008"/>
              <a:gd name="connsiteX3" fmla="*/ 6706782 w 6879188"/>
              <a:gd name="connsiteY3" fmla="*/ 0 h 6889008"/>
              <a:gd name="connsiteX4" fmla="*/ 6190085 w 6879188"/>
              <a:gd name="connsiteY4" fmla="*/ 4370174 h 6889008"/>
              <a:gd name="connsiteX5" fmla="*/ 5853136 w 6879188"/>
              <a:gd name="connsiteY5" fmla="*/ 6889008 h 6889008"/>
              <a:gd name="connsiteX6" fmla="*/ 34342 w 6879188"/>
              <a:gd name="connsiteY6" fmla="*/ 6883070 h 6889008"/>
              <a:gd name="connsiteX0" fmla="*/ 34342 w 6876690"/>
              <a:gd name="connsiteY0" fmla="*/ 6883070 h 6889008"/>
              <a:gd name="connsiteX1" fmla="*/ 78223 w 6876690"/>
              <a:gd name="connsiteY1" fmla="*/ 3436843 h 6889008"/>
              <a:gd name="connsiteX2" fmla="*/ 443413 w 6876690"/>
              <a:gd name="connsiteY2" fmla="*/ 25070 h 6889008"/>
              <a:gd name="connsiteX3" fmla="*/ 6706782 w 6876690"/>
              <a:gd name="connsiteY3" fmla="*/ 0 h 6889008"/>
              <a:gd name="connsiteX4" fmla="*/ 6190085 w 6876690"/>
              <a:gd name="connsiteY4" fmla="*/ 4370174 h 6889008"/>
              <a:gd name="connsiteX5" fmla="*/ 5853136 w 6876690"/>
              <a:gd name="connsiteY5" fmla="*/ 6889008 h 6889008"/>
              <a:gd name="connsiteX6" fmla="*/ 34342 w 6876690"/>
              <a:gd name="connsiteY6" fmla="*/ 6883070 h 6889008"/>
              <a:gd name="connsiteX0" fmla="*/ 34342 w 6667619"/>
              <a:gd name="connsiteY0" fmla="*/ 6883070 h 6889008"/>
              <a:gd name="connsiteX1" fmla="*/ 78223 w 6667619"/>
              <a:gd name="connsiteY1" fmla="*/ 3436843 h 6889008"/>
              <a:gd name="connsiteX2" fmla="*/ 443413 w 6667619"/>
              <a:gd name="connsiteY2" fmla="*/ 25070 h 6889008"/>
              <a:gd name="connsiteX3" fmla="*/ 6249582 w 6667619"/>
              <a:gd name="connsiteY3" fmla="*/ 0 h 6889008"/>
              <a:gd name="connsiteX4" fmla="*/ 6190085 w 6667619"/>
              <a:gd name="connsiteY4" fmla="*/ 4370174 h 6889008"/>
              <a:gd name="connsiteX5" fmla="*/ 5853136 w 6667619"/>
              <a:gd name="connsiteY5" fmla="*/ 6889008 h 6889008"/>
              <a:gd name="connsiteX6" fmla="*/ 34342 w 6667619"/>
              <a:gd name="connsiteY6" fmla="*/ 6883070 h 6889008"/>
              <a:gd name="connsiteX0" fmla="*/ 34342 w 6706270"/>
              <a:gd name="connsiteY0" fmla="*/ 6858083 h 6864021"/>
              <a:gd name="connsiteX1" fmla="*/ 78223 w 6706270"/>
              <a:gd name="connsiteY1" fmla="*/ 3411856 h 6864021"/>
              <a:gd name="connsiteX2" fmla="*/ 443413 w 6706270"/>
              <a:gd name="connsiteY2" fmla="*/ 83 h 6864021"/>
              <a:gd name="connsiteX3" fmla="*/ 6357668 w 6706270"/>
              <a:gd name="connsiteY3" fmla="*/ 612459 h 6864021"/>
              <a:gd name="connsiteX4" fmla="*/ 6190085 w 6706270"/>
              <a:gd name="connsiteY4" fmla="*/ 4345187 h 6864021"/>
              <a:gd name="connsiteX5" fmla="*/ 5853136 w 6706270"/>
              <a:gd name="connsiteY5" fmla="*/ 6864021 h 6864021"/>
              <a:gd name="connsiteX6" fmla="*/ 34342 w 6706270"/>
              <a:gd name="connsiteY6" fmla="*/ 6858083 h 6864021"/>
              <a:gd name="connsiteX0" fmla="*/ 34342 w 6706270"/>
              <a:gd name="connsiteY0" fmla="*/ 6248269 h 6254207"/>
              <a:gd name="connsiteX1" fmla="*/ 78223 w 6706270"/>
              <a:gd name="connsiteY1" fmla="*/ 2802042 h 6254207"/>
              <a:gd name="connsiteX2" fmla="*/ 378562 w 6706270"/>
              <a:gd name="connsiteY2" fmla="*/ 0 h 6254207"/>
              <a:gd name="connsiteX3" fmla="*/ 6357668 w 6706270"/>
              <a:gd name="connsiteY3" fmla="*/ 2645 h 6254207"/>
              <a:gd name="connsiteX4" fmla="*/ 6190085 w 6706270"/>
              <a:gd name="connsiteY4" fmla="*/ 3735373 h 6254207"/>
              <a:gd name="connsiteX5" fmla="*/ 5853136 w 6706270"/>
              <a:gd name="connsiteY5" fmla="*/ 6254207 h 6254207"/>
              <a:gd name="connsiteX6" fmla="*/ 34342 w 6706270"/>
              <a:gd name="connsiteY6" fmla="*/ 6248269 h 6254207"/>
              <a:gd name="connsiteX0" fmla="*/ 34342 w 6706270"/>
              <a:gd name="connsiteY0" fmla="*/ 6272033 h 6277971"/>
              <a:gd name="connsiteX1" fmla="*/ 78223 w 6706270"/>
              <a:gd name="connsiteY1" fmla="*/ 2825806 h 6277971"/>
              <a:gd name="connsiteX2" fmla="*/ 378562 w 6706270"/>
              <a:gd name="connsiteY2" fmla="*/ 23764 h 6277971"/>
              <a:gd name="connsiteX3" fmla="*/ 6357668 w 6706270"/>
              <a:gd name="connsiteY3" fmla="*/ 26409 h 6277971"/>
              <a:gd name="connsiteX4" fmla="*/ 6190085 w 6706270"/>
              <a:gd name="connsiteY4" fmla="*/ 3759137 h 6277971"/>
              <a:gd name="connsiteX5" fmla="*/ 5853136 w 6706270"/>
              <a:gd name="connsiteY5" fmla="*/ 6277971 h 6277971"/>
              <a:gd name="connsiteX6" fmla="*/ 34342 w 6706270"/>
              <a:gd name="connsiteY6" fmla="*/ 6272033 h 6277971"/>
              <a:gd name="connsiteX0" fmla="*/ 34342 w 6706270"/>
              <a:gd name="connsiteY0" fmla="*/ 6279165 h 6285103"/>
              <a:gd name="connsiteX1" fmla="*/ 78223 w 6706270"/>
              <a:gd name="connsiteY1" fmla="*/ 2832938 h 6285103"/>
              <a:gd name="connsiteX2" fmla="*/ 378562 w 6706270"/>
              <a:gd name="connsiteY2" fmla="*/ 30896 h 6285103"/>
              <a:gd name="connsiteX3" fmla="*/ 6357668 w 6706270"/>
              <a:gd name="connsiteY3" fmla="*/ 33541 h 6285103"/>
              <a:gd name="connsiteX4" fmla="*/ 6190085 w 6706270"/>
              <a:gd name="connsiteY4" fmla="*/ 3766269 h 6285103"/>
              <a:gd name="connsiteX5" fmla="*/ 5853136 w 6706270"/>
              <a:gd name="connsiteY5" fmla="*/ 6285103 h 6285103"/>
              <a:gd name="connsiteX6" fmla="*/ 34342 w 6706270"/>
              <a:gd name="connsiteY6" fmla="*/ 6279165 h 6285103"/>
              <a:gd name="connsiteX0" fmla="*/ 34342 w 6706270"/>
              <a:gd name="connsiteY0" fmla="*/ 6292654 h 6298592"/>
              <a:gd name="connsiteX1" fmla="*/ 78223 w 6706270"/>
              <a:gd name="connsiteY1" fmla="*/ 2846427 h 6298592"/>
              <a:gd name="connsiteX2" fmla="*/ 378562 w 6706270"/>
              <a:gd name="connsiteY2" fmla="*/ 44385 h 6298592"/>
              <a:gd name="connsiteX3" fmla="*/ 6357668 w 6706270"/>
              <a:gd name="connsiteY3" fmla="*/ 19315 h 6298592"/>
              <a:gd name="connsiteX4" fmla="*/ 6190085 w 6706270"/>
              <a:gd name="connsiteY4" fmla="*/ 3779758 h 6298592"/>
              <a:gd name="connsiteX5" fmla="*/ 5853136 w 6706270"/>
              <a:gd name="connsiteY5" fmla="*/ 6298592 h 6298592"/>
              <a:gd name="connsiteX6" fmla="*/ 34342 w 6706270"/>
              <a:gd name="connsiteY6" fmla="*/ 6292654 h 629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06270" h="6298592">
                <a:moveTo>
                  <a:pt x="34342" y="6292654"/>
                </a:moveTo>
                <a:cubicBezTo>
                  <a:pt x="6940" y="5394852"/>
                  <a:pt x="-44369" y="4750603"/>
                  <a:pt x="78223" y="2846427"/>
                </a:cubicBezTo>
                <a:cubicBezTo>
                  <a:pt x="123032" y="1895064"/>
                  <a:pt x="78861" y="1656949"/>
                  <a:pt x="378562" y="44385"/>
                </a:cubicBezTo>
                <a:cubicBezTo>
                  <a:pt x="2371597" y="-10163"/>
                  <a:pt x="4371839" y="-9282"/>
                  <a:pt x="6357668" y="19315"/>
                </a:cubicBezTo>
                <a:cubicBezTo>
                  <a:pt x="6551907" y="1676468"/>
                  <a:pt x="7116581" y="1905634"/>
                  <a:pt x="6190085" y="3779758"/>
                </a:cubicBezTo>
                <a:cubicBezTo>
                  <a:pt x="5476413" y="5096399"/>
                  <a:pt x="5847531" y="6155517"/>
                  <a:pt x="5853136" y="6298592"/>
                </a:cubicBezTo>
                <a:lnTo>
                  <a:pt x="34342" y="629265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3997"/>
          </a:p>
        </p:txBody>
      </p:sp>
      <p:sp>
        <p:nvSpPr>
          <p:cNvPr id="3" name="Parallelogram 38">
            <a:extLst>
              <a:ext uri="{FF2B5EF4-FFF2-40B4-BE49-F238E27FC236}">
                <a16:creationId xmlns:a16="http://schemas.microsoft.com/office/drawing/2014/main" id="{800DE293-DA60-60F8-42FE-9586A3D41305}"/>
              </a:ext>
            </a:extLst>
          </p:cNvPr>
          <p:cNvSpPr/>
          <p:nvPr userDrawn="1"/>
        </p:nvSpPr>
        <p:spPr>
          <a:xfrm>
            <a:off x="-116725" y="-9525"/>
            <a:ext cx="3926009" cy="21955781"/>
          </a:xfrm>
          <a:custGeom>
            <a:avLst/>
            <a:gdLst>
              <a:gd name="connsiteX0" fmla="*/ 0 w 10616275"/>
              <a:gd name="connsiteY0" fmla="*/ 6858000 h 6858000"/>
              <a:gd name="connsiteX1" fmla="*/ 3107977 w 10616275"/>
              <a:gd name="connsiteY1" fmla="*/ 0 h 6858000"/>
              <a:gd name="connsiteX2" fmla="*/ 10616275 w 10616275"/>
              <a:gd name="connsiteY2" fmla="*/ 0 h 6858000"/>
              <a:gd name="connsiteX3" fmla="*/ 7508298 w 10616275"/>
              <a:gd name="connsiteY3" fmla="*/ 6858000 h 6858000"/>
              <a:gd name="connsiteX4" fmla="*/ 0 w 10616275"/>
              <a:gd name="connsiteY4" fmla="*/ 6858000 h 6858000"/>
              <a:gd name="connsiteX0" fmla="*/ 0 w 10616275"/>
              <a:gd name="connsiteY0" fmla="*/ 6858000 h 6858000"/>
              <a:gd name="connsiteX1" fmla="*/ 2056475 w 10616275"/>
              <a:gd name="connsiteY1" fmla="*/ 22976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0 w 10616275"/>
              <a:gd name="connsiteY0" fmla="*/ 6858000 h 6858000"/>
              <a:gd name="connsiteX1" fmla="*/ 2208875 w 10616275"/>
              <a:gd name="connsiteY1" fmla="*/ 48376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0 w 10616275"/>
              <a:gd name="connsiteY0" fmla="*/ 6858000 h 6858000"/>
              <a:gd name="connsiteX1" fmla="*/ 2208875 w 10616275"/>
              <a:gd name="connsiteY1" fmla="*/ 48376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0 w 10616275"/>
              <a:gd name="connsiteY0" fmla="*/ 6858000 h 6858000"/>
              <a:gd name="connsiteX1" fmla="*/ 1015075 w 10616275"/>
              <a:gd name="connsiteY1" fmla="*/ 41645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0 w 10616275"/>
              <a:gd name="connsiteY0" fmla="*/ 6858000 h 6858000"/>
              <a:gd name="connsiteX1" fmla="*/ 1015075 w 10616275"/>
              <a:gd name="connsiteY1" fmla="*/ 41645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91996 w 10708271"/>
              <a:gd name="connsiteY0" fmla="*/ 6858000 h 6858000"/>
              <a:gd name="connsiteX1" fmla="*/ 421271 w 10708271"/>
              <a:gd name="connsiteY1" fmla="*/ 4094743 h 6858000"/>
              <a:gd name="connsiteX2" fmla="*/ 3199973 w 10708271"/>
              <a:gd name="connsiteY2" fmla="*/ 0 h 6858000"/>
              <a:gd name="connsiteX3" fmla="*/ 10708271 w 10708271"/>
              <a:gd name="connsiteY3" fmla="*/ 0 h 6858000"/>
              <a:gd name="connsiteX4" fmla="*/ 7600294 w 10708271"/>
              <a:gd name="connsiteY4" fmla="*/ 6858000 h 6858000"/>
              <a:gd name="connsiteX5" fmla="*/ 91996 w 10708271"/>
              <a:gd name="connsiteY5" fmla="*/ 6858000 h 6858000"/>
              <a:gd name="connsiteX0" fmla="*/ 1319899 w 10502009"/>
              <a:gd name="connsiteY0" fmla="*/ 6867625 h 6867625"/>
              <a:gd name="connsiteX1" fmla="*/ 215009 w 10502009"/>
              <a:gd name="connsiteY1" fmla="*/ 4094743 h 6867625"/>
              <a:gd name="connsiteX2" fmla="*/ 2993711 w 10502009"/>
              <a:gd name="connsiteY2" fmla="*/ 0 h 6867625"/>
              <a:gd name="connsiteX3" fmla="*/ 10502009 w 10502009"/>
              <a:gd name="connsiteY3" fmla="*/ 0 h 6867625"/>
              <a:gd name="connsiteX4" fmla="*/ 7394032 w 10502009"/>
              <a:gd name="connsiteY4" fmla="*/ 6858000 h 6867625"/>
              <a:gd name="connsiteX5" fmla="*/ 1319899 w 10502009"/>
              <a:gd name="connsiteY5" fmla="*/ 6867625 h 6867625"/>
              <a:gd name="connsiteX0" fmla="*/ 1347854 w 10529964"/>
              <a:gd name="connsiteY0" fmla="*/ 6867625 h 6867625"/>
              <a:gd name="connsiteX1" fmla="*/ 242964 w 10529964"/>
              <a:gd name="connsiteY1" fmla="*/ 4094743 h 6867625"/>
              <a:gd name="connsiteX2" fmla="*/ 3021666 w 10529964"/>
              <a:gd name="connsiteY2" fmla="*/ 0 h 6867625"/>
              <a:gd name="connsiteX3" fmla="*/ 10529964 w 10529964"/>
              <a:gd name="connsiteY3" fmla="*/ 0 h 6867625"/>
              <a:gd name="connsiteX4" fmla="*/ 7421987 w 10529964"/>
              <a:gd name="connsiteY4" fmla="*/ 6858000 h 6867625"/>
              <a:gd name="connsiteX5" fmla="*/ 1347854 w 10529964"/>
              <a:gd name="connsiteY5" fmla="*/ 6867625 h 6867625"/>
              <a:gd name="connsiteX0" fmla="*/ 773147 w 9955257"/>
              <a:gd name="connsiteY0" fmla="*/ 6867625 h 6867625"/>
              <a:gd name="connsiteX1" fmla="*/ 322775 w 9955257"/>
              <a:gd name="connsiteY1" fmla="*/ 3834861 h 6867625"/>
              <a:gd name="connsiteX2" fmla="*/ 2446959 w 9955257"/>
              <a:gd name="connsiteY2" fmla="*/ 0 h 6867625"/>
              <a:gd name="connsiteX3" fmla="*/ 9955257 w 9955257"/>
              <a:gd name="connsiteY3" fmla="*/ 0 h 6867625"/>
              <a:gd name="connsiteX4" fmla="*/ 6847280 w 9955257"/>
              <a:gd name="connsiteY4" fmla="*/ 6858000 h 6867625"/>
              <a:gd name="connsiteX5" fmla="*/ 773147 w 9955257"/>
              <a:gd name="connsiteY5" fmla="*/ 6867625 h 6867625"/>
              <a:gd name="connsiteX0" fmla="*/ 773147 w 9955257"/>
              <a:gd name="connsiteY0" fmla="*/ 6867625 h 6867625"/>
              <a:gd name="connsiteX1" fmla="*/ 322775 w 9955257"/>
              <a:gd name="connsiteY1" fmla="*/ 3834861 h 6867625"/>
              <a:gd name="connsiteX2" fmla="*/ 2446959 w 9955257"/>
              <a:gd name="connsiteY2" fmla="*/ 0 h 6867625"/>
              <a:gd name="connsiteX3" fmla="*/ 9955257 w 9955257"/>
              <a:gd name="connsiteY3" fmla="*/ 0 h 6867625"/>
              <a:gd name="connsiteX4" fmla="*/ 6847280 w 9955257"/>
              <a:gd name="connsiteY4" fmla="*/ 6858000 h 6867625"/>
              <a:gd name="connsiteX5" fmla="*/ 773147 w 9955257"/>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7042187 w 10150164"/>
              <a:gd name="connsiteY4" fmla="*/ 6858000 h 6867625"/>
              <a:gd name="connsiteX5" fmla="*/ 968054 w 10150164"/>
              <a:gd name="connsiteY5"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8791263 w 10150164"/>
              <a:gd name="connsiteY4" fmla="*/ 2945393 h 6867625"/>
              <a:gd name="connsiteX5" fmla="*/ 7042187 w 10150164"/>
              <a:gd name="connsiteY5" fmla="*/ 6858000 h 6867625"/>
              <a:gd name="connsiteX6" fmla="*/ 968054 w 10150164"/>
              <a:gd name="connsiteY6"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7484977 w 10150164"/>
              <a:gd name="connsiteY4" fmla="*/ 3867050 h 6867625"/>
              <a:gd name="connsiteX5" fmla="*/ 7042187 w 10150164"/>
              <a:gd name="connsiteY5" fmla="*/ 6858000 h 6867625"/>
              <a:gd name="connsiteX6" fmla="*/ 968054 w 10150164"/>
              <a:gd name="connsiteY6"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7484977 w 10150164"/>
              <a:gd name="connsiteY4" fmla="*/ 3867050 h 6867625"/>
              <a:gd name="connsiteX5" fmla="*/ 7042187 w 10150164"/>
              <a:gd name="connsiteY5" fmla="*/ 6858000 h 6867625"/>
              <a:gd name="connsiteX6" fmla="*/ 968054 w 10150164"/>
              <a:gd name="connsiteY6"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7484977 w 10150164"/>
              <a:gd name="connsiteY4" fmla="*/ 3867050 h 6867625"/>
              <a:gd name="connsiteX5" fmla="*/ 7042187 w 10150164"/>
              <a:gd name="connsiteY5" fmla="*/ 6858000 h 6867625"/>
              <a:gd name="connsiteX6" fmla="*/ 968054 w 10150164"/>
              <a:gd name="connsiteY6" fmla="*/ 6867625 h 6867625"/>
              <a:gd name="connsiteX0" fmla="*/ 968054 w 9540564"/>
              <a:gd name="connsiteY0" fmla="*/ 6874882 h 6874882"/>
              <a:gd name="connsiteX1" fmla="*/ 289684 w 9540564"/>
              <a:gd name="connsiteY1" fmla="*/ 3466799 h 6874882"/>
              <a:gd name="connsiteX2" fmla="*/ 2641866 w 9540564"/>
              <a:gd name="connsiteY2" fmla="*/ 7257 h 6874882"/>
              <a:gd name="connsiteX3" fmla="*/ 9540564 w 9540564"/>
              <a:gd name="connsiteY3" fmla="*/ 0 h 6874882"/>
              <a:gd name="connsiteX4" fmla="*/ 7484977 w 9540564"/>
              <a:gd name="connsiteY4" fmla="*/ 3874307 h 6874882"/>
              <a:gd name="connsiteX5" fmla="*/ 7042187 w 9540564"/>
              <a:gd name="connsiteY5" fmla="*/ 6865257 h 6874882"/>
              <a:gd name="connsiteX6" fmla="*/ 968054 w 9540564"/>
              <a:gd name="connsiteY6" fmla="*/ 6874882 h 6874882"/>
              <a:gd name="connsiteX0" fmla="*/ 968054 w 9540564"/>
              <a:gd name="connsiteY0" fmla="*/ 6874882 h 6874882"/>
              <a:gd name="connsiteX1" fmla="*/ 289684 w 9540564"/>
              <a:gd name="connsiteY1" fmla="*/ 3466799 h 6874882"/>
              <a:gd name="connsiteX2" fmla="*/ 2641866 w 9540564"/>
              <a:gd name="connsiteY2" fmla="*/ 7257 h 6874882"/>
              <a:gd name="connsiteX3" fmla="*/ 9540564 w 9540564"/>
              <a:gd name="connsiteY3" fmla="*/ 0 h 6874882"/>
              <a:gd name="connsiteX4" fmla="*/ 7484977 w 9540564"/>
              <a:gd name="connsiteY4" fmla="*/ 3874307 h 6874882"/>
              <a:gd name="connsiteX5" fmla="*/ 7042187 w 9540564"/>
              <a:gd name="connsiteY5" fmla="*/ 6865257 h 6874882"/>
              <a:gd name="connsiteX6" fmla="*/ 968054 w 9540564"/>
              <a:gd name="connsiteY6" fmla="*/ 6874882 h 6874882"/>
              <a:gd name="connsiteX0" fmla="*/ 1119744 w 9692254"/>
              <a:gd name="connsiteY0" fmla="*/ 6874882 h 6874882"/>
              <a:gd name="connsiteX1" fmla="*/ 441374 w 9692254"/>
              <a:gd name="connsiteY1" fmla="*/ 3466799 h 6874882"/>
              <a:gd name="connsiteX2" fmla="*/ 2793556 w 9692254"/>
              <a:gd name="connsiteY2" fmla="*/ 7257 h 6874882"/>
              <a:gd name="connsiteX3" fmla="*/ 9692254 w 9692254"/>
              <a:gd name="connsiteY3" fmla="*/ 0 h 6874882"/>
              <a:gd name="connsiteX4" fmla="*/ 7636667 w 9692254"/>
              <a:gd name="connsiteY4" fmla="*/ 3874307 h 6874882"/>
              <a:gd name="connsiteX5" fmla="*/ 7193877 w 9692254"/>
              <a:gd name="connsiteY5" fmla="*/ 6865257 h 6874882"/>
              <a:gd name="connsiteX6" fmla="*/ 1119744 w 9692254"/>
              <a:gd name="connsiteY6" fmla="*/ 6874882 h 6874882"/>
              <a:gd name="connsiteX0" fmla="*/ 89870 w 10173546"/>
              <a:gd name="connsiteY0" fmla="*/ 6913383 h 6913383"/>
              <a:gd name="connsiteX1" fmla="*/ 922666 w 10173546"/>
              <a:gd name="connsiteY1" fmla="*/ 3466799 h 6913383"/>
              <a:gd name="connsiteX2" fmla="*/ 3274848 w 10173546"/>
              <a:gd name="connsiteY2" fmla="*/ 7257 h 6913383"/>
              <a:gd name="connsiteX3" fmla="*/ 10173546 w 10173546"/>
              <a:gd name="connsiteY3" fmla="*/ 0 h 6913383"/>
              <a:gd name="connsiteX4" fmla="*/ 8117959 w 10173546"/>
              <a:gd name="connsiteY4" fmla="*/ 3874307 h 6913383"/>
              <a:gd name="connsiteX5" fmla="*/ 7675169 w 10173546"/>
              <a:gd name="connsiteY5" fmla="*/ 6865257 h 6913383"/>
              <a:gd name="connsiteX6" fmla="*/ 89870 w 10173546"/>
              <a:gd name="connsiteY6" fmla="*/ 6913383 h 6913383"/>
              <a:gd name="connsiteX0" fmla="*/ 73113 w 10156789"/>
              <a:gd name="connsiteY0" fmla="*/ 6913383 h 6913383"/>
              <a:gd name="connsiteX1" fmla="*/ 954035 w 10156789"/>
              <a:gd name="connsiteY1" fmla="*/ 3351296 h 6913383"/>
              <a:gd name="connsiteX2" fmla="*/ 3258091 w 10156789"/>
              <a:gd name="connsiteY2" fmla="*/ 7257 h 6913383"/>
              <a:gd name="connsiteX3" fmla="*/ 10156789 w 10156789"/>
              <a:gd name="connsiteY3" fmla="*/ 0 h 6913383"/>
              <a:gd name="connsiteX4" fmla="*/ 8101202 w 10156789"/>
              <a:gd name="connsiteY4" fmla="*/ 3874307 h 6913383"/>
              <a:gd name="connsiteX5" fmla="*/ 7658412 w 10156789"/>
              <a:gd name="connsiteY5" fmla="*/ 6865257 h 6913383"/>
              <a:gd name="connsiteX6" fmla="*/ 73113 w 10156789"/>
              <a:gd name="connsiteY6" fmla="*/ 6913383 h 6913383"/>
              <a:gd name="connsiteX0" fmla="*/ 118969 w 10202645"/>
              <a:gd name="connsiteY0" fmla="*/ 6913383 h 6913383"/>
              <a:gd name="connsiteX1" fmla="*/ 999891 w 10202645"/>
              <a:gd name="connsiteY1" fmla="*/ 3351296 h 6913383"/>
              <a:gd name="connsiteX2" fmla="*/ 3303947 w 10202645"/>
              <a:gd name="connsiteY2" fmla="*/ 7257 h 6913383"/>
              <a:gd name="connsiteX3" fmla="*/ 10202645 w 10202645"/>
              <a:gd name="connsiteY3" fmla="*/ 0 h 6913383"/>
              <a:gd name="connsiteX4" fmla="*/ 8147058 w 10202645"/>
              <a:gd name="connsiteY4" fmla="*/ 3874307 h 6913383"/>
              <a:gd name="connsiteX5" fmla="*/ 7704268 w 10202645"/>
              <a:gd name="connsiteY5" fmla="*/ 6865257 h 6913383"/>
              <a:gd name="connsiteX6" fmla="*/ 118969 w 10202645"/>
              <a:gd name="connsiteY6" fmla="*/ 6913383 h 6913383"/>
              <a:gd name="connsiteX0" fmla="*/ 60443 w 10144119"/>
              <a:gd name="connsiteY0" fmla="*/ 6913383 h 6913383"/>
              <a:gd name="connsiteX1" fmla="*/ 941365 w 10144119"/>
              <a:gd name="connsiteY1" fmla="*/ 3351296 h 6913383"/>
              <a:gd name="connsiteX2" fmla="*/ 3245421 w 10144119"/>
              <a:gd name="connsiteY2" fmla="*/ 7257 h 6913383"/>
              <a:gd name="connsiteX3" fmla="*/ 10144119 w 10144119"/>
              <a:gd name="connsiteY3" fmla="*/ 0 h 6913383"/>
              <a:gd name="connsiteX4" fmla="*/ 8088532 w 10144119"/>
              <a:gd name="connsiteY4" fmla="*/ 3874307 h 6913383"/>
              <a:gd name="connsiteX5" fmla="*/ 7645742 w 10144119"/>
              <a:gd name="connsiteY5" fmla="*/ 6865257 h 6913383"/>
              <a:gd name="connsiteX6" fmla="*/ 60443 w 10144119"/>
              <a:gd name="connsiteY6" fmla="*/ 6913383 h 6913383"/>
              <a:gd name="connsiteX0" fmla="*/ 57577 w 10150879"/>
              <a:gd name="connsiteY0" fmla="*/ 6643876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95292 w 10150879"/>
              <a:gd name="connsiteY4" fmla="*/ 3874307 h 6865257"/>
              <a:gd name="connsiteX5" fmla="*/ 7652502 w 10150879"/>
              <a:gd name="connsiteY5" fmla="*/ 6865257 h 6865257"/>
              <a:gd name="connsiteX6" fmla="*/ 57577 w 10150879"/>
              <a:gd name="connsiteY6" fmla="*/ 6643876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95292 w 10150879"/>
              <a:gd name="connsiteY4" fmla="*/ 3874307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59465 w 10150879"/>
              <a:gd name="connsiteY4" fmla="*/ 50826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59465 w 10150879"/>
              <a:gd name="connsiteY4" fmla="*/ 50826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59465 w 10150879"/>
              <a:gd name="connsiteY4" fmla="*/ 50826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7983265 w 10150879"/>
              <a:gd name="connsiteY4" fmla="*/ 53747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7983265 w 10150879"/>
              <a:gd name="connsiteY4" fmla="*/ 53747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65815 w 10150879"/>
              <a:gd name="connsiteY4" fmla="*/ 53937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65815 w 10150879"/>
              <a:gd name="connsiteY4" fmla="*/ 53937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535715 w 10150879"/>
              <a:gd name="connsiteY4" fmla="*/ 43523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535715 w 10150879"/>
              <a:gd name="connsiteY4" fmla="*/ 4352361 h 6865257"/>
              <a:gd name="connsiteX5" fmla="*/ 7652502 w 10150879"/>
              <a:gd name="connsiteY5" fmla="*/ 6865257 h 6865257"/>
              <a:gd name="connsiteX6" fmla="*/ 57577 w 10150879"/>
              <a:gd name="connsiteY6" fmla="*/ 6865257 h 6865257"/>
              <a:gd name="connsiteX0" fmla="*/ 2187143 w 9494912"/>
              <a:gd name="connsiteY0" fmla="*/ 6865257 h 6865257"/>
              <a:gd name="connsiteX1" fmla="*/ 292158 w 9494912"/>
              <a:gd name="connsiteY1" fmla="*/ 3351296 h 6865257"/>
              <a:gd name="connsiteX2" fmla="*/ 2596214 w 9494912"/>
              <a:gd name="connsiteY2" fmla="*/ 7257 h 6865257"/>
              <a:gd name="connsiteX3" fmla="*/ 9494912 w 9494912"/>
              <a:gd name="connsiteY3" fmla="*/ 0 h 6865257"/>
              <a:gd name="connsiteX4" fmla="*/ 7879748 w 9494912"/>
              <a:gd name="connsiteY4" fmla="*/ 4352361 h 6865257"/>
              <a:gd name="connsiteX5" fmla="*/ 6996535 w 9494912"/>
              <a:gd name="connsiteY5" fmla="*/ 6865257 h 6865257"/>
              <a:gd name="connsiteX6" fmla="*/ 2187143 w 9494912"/>
              <a:gd name="connsiteY6" fmla="*/ 6865257 h 6865257"/>
              <a:gd name="connsiteX0" fmla="*/ 525289 w 7833058"/>
              <a:gd name="connsiteY0" fmla="*/ 6865257 h 6865257"/>
              <a:gd name="connsiteX1" fmla="*/ 569170 w 7833058"/>
              <a:gd name="connsiteY1" fmla="*/ 3419030 h 6865257"/>
              <a:gd name="connsiteX2" fmla="*/ 934360 w 7833058"/>
              <a:gd name="connsiteY2" fmla="*/ 7257 h 6865257"/>
              <a:gd name="connsiteX3" fmla="*/ 7833058 w 7833058"/>
              <a:gd name="connsiteY3" fmla="*/ 0 h 6865257"/>
              <a:gd name="connsiteX4" fmla="*/ 6217894 w 7833058"/>
              <a:gd name="connsiteY4" fmla="*/ 4352361 h 6865257"/>
              <a:gd name="connsiteX5" fmla="*/ 5334681 w 7833058"/>
              <a:gd name="connsiteY5" fmla="*/ 6865257 h 6865257"/>
              <a:gd name="connsiteX6" fmla="*/ 525289 w 7833058"/>
              <a:gd name="connsiteY6" fmla="*/ 6865257 h 6865257"/>
              <a:gd name="connsiteX0" fmla="*/ 34342 w 7342111"/>
              <a:gd name="connsiteY0" fmla="*/ 6865257 h 6865257"/>
              <a:gd name="connsiteX1" fmla="*/ 78223 w 7342111"/>
              <a:gd name="connsiteY1" fmla="*/ 3419030 h 6865257"/>
              <a:gd name="connsiteX2" fmla="*/ 443413 w 7342111"/>
              <a:gd name="connsiteY2" fmla="*/ 7257 h 6865257"/>
              <a:gd name="connsiteX3" fmla="*/ 7342111 w 7342111"/>
              <a:gd name="connsiteY3" fmla="*/ 0 h 6865257"/>
              <a:gd name="connsiteX4" fmla="*/ 5726947 w 7342111"/>
              <a:gd name="connsiteY4" fmla="*/ 4352361 h 6865257"/>
              <a:gd name="connsiteX5" fmla="*/ 4843734 w 7342111"/>
              <a:gd name="connsiteY5" fmla="*/ 6865257 h 6865257"/>
              <a:gd name="connsiteX6" fmla="*/ 34342 w 7342111"/>
              <a:gd name="connsiteY6" fmla="*/ 6865257 h 6865257"/>
              <a:gd name="connsiteX0" fmla="*/ 34342 w 7342111"/>
              <a:gd name="connsiteY0" fmla="*/ 6865257 h 6865257"/>
              <a:gd name="connsiteX1" fmla="*/ 78223 w 7342111"/>
              <a:gd name="connsiteY1" fmla="*/ 3419030 h 6865257"/>
              <a:gd name="connsiteX2" fmla="*/ 443413 w 7342111"/>
              <a:gd name="connsiteY2" fmla="*/ 7257 h 6865257"/>
              <a:gd name="connsiteX3" fmla="*/ 7342111 w 7342111"/>
              <a:gd name="connsiteY3" fmla="*/ 0 h 6865257"/>
              <a:gd name="connsiteX4" fmla="*/ 5726947 w 7342111"/>
              <a:gd name="connsiteY4" fmla="*/ 4352361 h 6865257"/>
              <a:gd name="connsiteX5" fmla="*/ 4843734 w 7342111"/>
              <a:gd name="connsiteY5" fmla="*/ 6865257 h 6865257"/>
              <a:gd name="connsiteX6" fmla="*/ 34342 w 7342111"/>
              <a:gd name="connsiteY6" fmla="*/ 6865257 h 6865257"/>
              <a:gd name="connsiteX0" fmla="*/ 34342 w 7342111"/>
              <a:gd name="connsiteY0" fmla="*/ 6865257 h 6865257"/>
              <a:gd name="connsiteX1" fmla="*/ 78223 w 7342111"/>
              <a:gd name="connsiteY1" fmla="*/ 3419030 h 6865257"/>
              <a:gd name="connsiteX2" fmla="*/ 443413 w 7342111"/>
              <a:gd name="connsiteY2" fmla="*/ 7257 h 6865257"/>
              <a:gd name="connsiteX3" fmla="*/ 7342111 w 7342111"/>
              <a:gd name="connsiteY3" fmla="*/ 0 h 6865257"/>
              <a:gd name="connsiteX4" fmla="*/ 6190085 w 7342111"/>
              <a:gd name="connsiteY4" fmla="*/ 4352361 h 6865257"/>
              <a:gd name="connsiteX5" fmla="*/ 4843734 w 7342111"/>
              <a:gd name="connsiteY5" fmla="*/ 6865257 h 6865257"/>
              <a:gd name="connsiteX6" fmla="*/ 34342 w 7342111"/>
              <a:gd name="connsiteY6" fmla="*/ 6865257 h 6865257"/>
              <a:gd name="connsiteX0" fmla="*/ 34342 w 7342111"/>
              <a:gd name="connsiteY0" fmla="*/ 6865257 h 6871195"/>
              <a:gd name="connsiteX1" fmla="*/ 78223 w 7342111"/>
              <a:gd name="connsiteY1" fmla="*/ 3419030 h 6871195"/>
              <a:gd name="connsiteX2" fmla="*/ 443413 w 7342111"/>
              <a:gd name="connsiteY2" fmla="*/ 7257 h 6871195"/>
              <a:gd name="connsiteX3" fmla="*/ 7342111 w 7342111"/>
              <a:gd name="connsiteY3" fmla="*/ 0 h 6871195"/>
              <a:gd name="connsiteX4" fmla="*/ 6190085 w 7342111"/>
              <a:gd name="connsiteY4" fmla="*/ 4352361 h 6871195"/>
              <a:gd name="connsiteX5" fmla="*/ 5686882 w 7342111"/>
              <a:gd name="connsiteY5" fmla="*/ 6871195 h 6871195"/>
              <a:gd name="connsiteX6" fmla="*/ 34342 w 7342111"/>
              <a:gd name="connsiteY6" fmla="*/ 6865257 h 6871195"/>
              <a:gd name="connsiteX0" fmla="*/ 34342 w 7342111"/>
              <a:gd name="connsiteY0" fmla="*/ 6865257 h 6871195"/>
              <a:gd name="connsiteX1" fmla="*/ 78223 w 7342111"/>
              <a:gd name="connsiteY1" fmla="*/ 3419030 h 6871195"/>
              <a:gd name="connsiteX2" fmla="*/ 443413 w 7342111"/>
              <a:gd name="connsiteY2" fmla="*/ 7257 h 6871195"/>
              <a:gd name="connsiteX3" fmla="*/ 7342111 w 7342111"/>
              <a:gd name="connsiteY3" fmla="*/ 0 h 6871195"/>
              <a:gd name="connsiteX4" fmla="*/ 6190085 w 7342111"/>
              <a:gd name="connsiteY4" fmla="*/ 4352361 h 6871195"/>
              <a:gd name="connsiteX5" fmla="*/ 5853136 w 7342111"/>
              <a:gd name="connsiteY5" fmla="*/ 6871195 h 6871195"/>
              <a:gd name="connsiteX6" fmla="*/ 34342 w 7342111"/>
              <a:gd name="connsiteY6" fmla="*/ 6865257 h 6871195"/>
              <a:gd name="connsiteX0" fmla="*/ 34342 w 7247109"/>
              <a:gd name="connsiteY0" fmla="*/ 6871195 h 6877133"/>
              <a:gd name="connsiteX1" fmla="*/ 78223 w 7247109"/>
              <a:gd name="connsiteY1" fmla="*/ 3424968 h 6877133"/>
              <a:gd name="connsiteX2" fmla="*/ 443413 w 7247109"/>
              <a:gd name="connsiteY2" fmla="*/ 13195 h 6877133"/>
              <a:gd name="connsiteX3" fmla="*/ 7247109 w 7247109"/>
              <a:gd name="connsiteY3" fmla="*/ 0 h 6877133"/>
              <a:gd name="connsiteX4" fmla="*/ 6190085 w 7247109"/>
              <a:gd name="connsiteY4" fmla="*/ 4358299 h 6877133"/>
              <a:gd name="connsiteX5" fmla="*/ 5853136 w 7247109"/>
              <a:gd name="connsiteY5" fmla="*/ 6877133 h 6877133"/>
              <a:gd name="connsiteX6" fmla="*/ 34342 w 7247109"/>
              <a:gd name="connsiteY6" fmla="*/ 6871195 h 6877133"/>
              <a:gd name="connsiteX0" fmla="*/ 34342 w 7321230"/>
              <a:gd name="connsiteY0" fmla="*/ 6871195 h 6877133"/>
              <a:gd name="connsiteX1" fmla="*/ 78223 w 7321230"/>
              <a:gd name="connsiteY1" fmla="*/ 3424968 h 6877133"/>
              <a:gd name="connsiteX2" fmla="*/ 443413 w 7321230"/>
              <a:gd name="connsiteY2" fmla="*/ 13195 h 6877133"/>
              <a:gd name="connsiteX3" fmla="*/ 7247109 w 7321230"/>
              <a:gd name="connsiteY3" fmla="*/ 0 h 6877133"/>
              <a:gd name="connsiteX4" fmla="*/ 6190085 w 7321230"/>
              <a:gd name="connsiteY4" fmla="*/ 4358299 h 6877133"/>
              <a:gd name="connsiteX5" fmla="*/ 5853136 w 7321230"/>
              <a:gd name="connsiteY5" fmla="*/ 6877133 h 6877133"/>
              <a:gd name="connsiteX6" fmla="*/ 34342 w 7321230"/>
              <a:gd name="connsiteY6" fmla="*/ 6871195 h 6877133"/>
              <a:gd name="connsiteX0" fmla="*/ 34342 w 7303290"/>
              <a:gd name="connsiteY0" fmla="*/ 6871195 h 6877133"/>
              <a:gd name="connsiteX1" fmla="*/ 78223 w 7303290"/>
              <a:gd name="connsiteY1" fmla="*/ 3424968 h 6877133"/>
              <a:gd name="connsiteX2" fmla="*/ 443413 w 7303290"/>
              <a:gd name="connsiteY2" fmla="*/ 13195 h 6877133"/>
              <a:gd name="connsiteX3" fmla="*/ 7247109 w 7303290"/>
              <a:gd name="connsiteY3" fmla="*/ 0 h 6877133"/>
              <a:gd name="connsiteX4" fmla="*/ 6190085 w 7303290"/>
              <a:gd name="connsiteY4" fmla="*/ 4358299 h 6877133"/>
              <a:gd name="connsiteX5" fmla="*/ 5853136 w 7303290"/>
              <a:gd name="connsiteY5" fmla="*/ 6877133 h 6877133"/>
              <a:gd name="connsiteX6" fmla="*/ 34342 w 7303290"/>
              <a:gd name="connsiteY6" fmla="*/ 6871195 h 6877133"/>
              <a:gd name="connsiteX0" fmla="*/ 34342 w 6879188"/>
              <a:gd name="connsiteY0" fmla="*/ 6883070 h 6889008"/>
              <a:gd name="connsiteX1" fmla="*/ 78223 w 6879188"/>
              <a:gd name="connsiteY1" fmla="*/ 3436843 h 6889008"/>
              <a:gd name="connsiteX2" fmla="*/ 443413 w 6879188"/>
              <a:gd name="connsiteY2" fmla="*/ 25070 h 6889008"/>
              <a:gd name="connsiteX3" fmla="*/ 6706782 w 6879188"/>
              <a:gd name="connsiteY3" fmla="*/ 0 h 6889008"/>
              <a:gd name="connsiteX4" fmla="*/ 6190085 w 6879188"/>
              <a:gd name="connsiteY4" fmla="*/ 4370174 h 6889008"/>
              <a:gd name="connsiteX5" fmla="*/ 5853136 w 6879188"/>
              <a:gd name="connsiteY5" fmla="*/ 6889008 h 6889008"/>
              <a:gd name="connsiteX6" fmla="*/ 34342 w 6879188"/>
              <a:gd name="connsiteY6" fmla="*/ 6883070 h 6889008"/>
              <a:gd name="connsiteX0" fmla="*/ 34342 w 6876690"/>
              <a:gd name="connsiteY0" fmla="*/ 6883070 h 6889008"/>
              <a:gd name="connsiteX1" fmla="*/ 78223 w 6876690"/>
              <a:gd name="connsiteY1" fmla="*/ 3436843 h 6889008"/>
              <a:gd name="connsiteX2" fmla="*/ 443413 w 6876690"/>
              <a:gd name="connsiteY2" fmla="*/ 25070 h 6889008"/>
              <a:gd name="connsiteX3" fmla="*/ 6706782 w 6876690"/>
              <a:gd name="connsiteY3" fmla="*/ 0 h 6889008"/>
              <a:gd name="connsiteX4" fmla="*/ 6190085 w 6876690"/>
              <a:gd name="connsiteY4" fmla="*/ 4370174 h 6889008"/>
              <a:gd name="connsiteX5" fmla="*/ 5853136 w 6876690"/>
              <a:gd name="connsiteY5" fmla="*/ 6889008 h 6889008"/>
              <a:gd name="connsiteX6" fmla="*/ 34342 w 6876690"/>
              <a:gd name="connsiteY6" fmla="*/ 6883070 h 6889008"/>
              <a:gd name="connsiteX0" fmla="*/ 34342 w 6667619"/>
              <a:gd name="connsiteY0" fmla="*/ 6883070 h 6889008"/>
              <a:gd name="connsiteX1" fmla="*/ 78223 w 6667619"/>
              <a:gd name="connsiteY1" fmla="*/ 3436843 h 6889008"/>
              <a:gd name="connsiteX2" fmla="*/ 443413 w 6667619"/>
              <a:gd name="connsiteY2" fmla="*/ 25070 h 6889008"/>
              <a:gd name="connsiteX3" fmla="*/ 6249582 w 6667619"/>
              <a:gd name="connsiteY3" fmla="*/ 0 h 6889008"/>
              <a:gd name="connsiteX4" fmla="*/ 6190085 w 6667619"/>
              <a:gd name="connsiteY4" fmla="*/ 4370174 h 6889008"/>
              <a:gd name="connsiteX5" fmla="*/ 5853136 w 6667619"/>
              <a:gd name="connsiteY5" fmla="*/ 6889008 h 6889008"/>
              <a:gd name="connsiteX6" fmla="*/ 34342 w 6667619"/>
              <a:gd name="connsiteY6" fmla="*/ 6883070 h 6889008"/>
              <a:gd name="connsiteX0" fmla="*/ 34342 w 6763661"/>
              <a:gd name="connsiteY0" fmla="*/ 6858041 h 6863979"/>
              <a:gd name="connsiteX1" fmla="*/ 78223 w 6763661"/>
              <a:gd name="connsiteY1" fmla="*/ 3411814 h 6863979"/>
              <a:gd name="connsiteX2" fmla="*/ 443413 w 6763661"/>
              <a:gd name="connsiteY2" fmla="*/ 41 h 6863979"/>
              <a:gd name="connsiteX3" fmla="*/ 6494175 w 6763661"/>
              <a:gd name="connsiteY3" fmla="*/ 1261006 h 6863979"/>
              <a:gd name="connsiteX4" fmla="*/ 6190085 w 6763661"/>
              <a:gd name="connsiteY4" fmla="*/ 4345145 h 6863979"/>
              <a:gd name="connsiteX5" fmla="*/ 5853136 w 6763661"/>
              <a:gd name="connsiteY5" fmla="*/ 6863979 h 6863979"/>
              <a:gd name="connsiteX6" fmla="*/ 34342 w 6763661"/>
              <a:gd name="connsiteY6" fmla="*/ 6858041 h 6863979"/>
              <a:gd name="connsiteX0" fmla="*/ 34342 w 6763661"/>
              <a:gd name="connsiteY0" fmla="*/ 5597035 h 5602973"/>
              <a:gd name="connsiteX1" fmla="*/ 78223 w 6763661"/>
              <a:gd name="connsiteY1" fmla="*/ 2150808 h 5602973"/>
              <a:gd name="connsiteX2" fmla="*/ 3228006 w 6763661"/>
              <a:gd name="connsiteY2" fmla="*/ 619618 h 5602973"/>
              <a:gd name="connsiteX3" fmla="*/ 6494175 w 6763661"/>
              <a:gd name="connsiteY3" fmla="*/ 0 h 5602973"/>
              <a:gd name="connsiteX4" fmla="*/ 6190085 w 6763661"/>
              <a:gd name="connsiteY4" fmla="*/ 3084139 h 5602973"/>
              <a:gd name="connsiteX5" fmla="*/ 5853136 w 6763661"/>
              <a:gd name="connsiteY5" fmla="*/ 5602973 h 5602973"/>
              <a:gd name="connsiteX6" fmla="*/ 34342 w 6763661"/>
              <a:gd name="connsiteY6" fmla="*/ 5597035 h 5602973"/>
              <a:gd name="connsiteX0" fmla="*/ 34342 w 6763661"/>
              <a:gd name="connsiteY0" fmla="*/ 5597035 h 5602973"/>
              <a:gd name="connsiteX1" fmla="*/ 78223 w 6763661"/>
              <a:gd name="connsiteY1" fmla="*/ 2150808 h 5602973"/>
              <a:gd name="connsiteX2" fmla="*/ 5325858 w 6763661"/>
              <a:gd name="connsiteY2" fmla="*/ 18607 h 5602973"/>
              <a:gd name="connsiteX3" fmla="*/ 6494175 w 6763661"/>
              <a:gd name="connsiteY3" fmla="*/ 0 h 5602973"/>
              <a:gd name="connsiteX4" fmla="*/ 6190085 w 6763661"/>
              <a:gd name="connsiteY4" fmla="*/ 3084139 h 5602973"/>
              <a:gd name="connsiteX5" fmla="*/ 5853136 w 6763661"/>
              <a:gd name="connsiteY5" fmla="*/ 5602973 h 5602973"/>
              <a:gd name="connsiteX6" fmla="*/ 34342 w 6763661"/>
              <a:gd name="connsiteY6" fmla="*/ 5597035 h 5602973"/>
              <a:gd name="connsiteX0" fmla="*/ 1327 w 6730646"/>
              <a:gd name="connsiteY0" fmla="*/ 5597035 h 5602973"/>
              <a:gd name="connsiteX1" fmla="*/ 5292843 w 6730646"/>
              <a:gd name="connsiteY1" fmla="*/ 18607 h 5602973"/>
              <a:gd name="connsiteX2" fmla="*/ 6461160 w 6730646"/>
              <a:gd name="connsiteY2" fmla="*/ 0 h 5602973"/>
              <a:gd name="connsiteX3" fmla="*/ 6157070 w 6730646"/>
              <a:gd name="connsiteY3" fmla="*/ 3084139 h 5602973"/>
              <a:gd name="connsiteX4" fmla="*/ 5820121 w 6730646"/>
              <a:gd name="connsiteY4" fmla="*/ 5602973 h 5602973"/>
              <a:gd name="connsiteX5" fmla="*/ 1327 w 6730646"/>
              <a:gd name="connsiteY5" fmla="*/ 5597035 h 5602973"/>
              <a:gd name="connsiteX0" fmla="*/ 769184 w 1854058"/>
              <a:gd name="connsiteY0" fmla="*/ 5881384 h 5881384"/>
              <a:gd name="connsiteX1" fmla="*/ 416255 w 1854058"/>
              <a:gd name="connsiteY1" fmla="*/ 18607 h 5881384"/>
              <a:gd name="connsiteX2" fmla="*/ 1584572 w 1854058"/>
              <a:gd name="connsiteY2" fmla="*/ 0 h 5881384"/>
              <a:gd name="connsiteX3" fmla="*/ 1280482 w 1854058"/>
              <a:gd name="connsiteY3" fmla="*/ 3084139 h 5881384"/>
              <a:gd name="connsiteX4" fmla="*/ 943533 w 1854058"/>
              <a:gd name="connsiteY4" fmla="*/ 5602973 h 5881384"/>
              <a:gd name="connsiteX5" fmla="*/ 769184 w 1854058"/>
              <a:gd name="connsiteY5" fmla="*/ 5881384 h 5881384"/>
              <a:gd name="connsiteX0" fmla="*/ 495356 w 1937711"/>
              <a:gd name="connsiteY0" fmla="*/ 5635810 h 5635810"/>
              <a:gd name="connsiteX1" fmla="*/ 499908 w 1937711"/>
              <a:gd name="connsiteY1" fmla="*/ 18607 h 5635810"/>
              <a:gd name="connsiteX2" fmla="*/ 1668225 w 1937711"/>
              <a:gd name="connsiteY2" fmla="*/ 0 h 5635810"/>
              <a:gd name="connsiteX3" fmla="*/ 1364135 w 1937711"/>
              <a:gd name="connsiteY3" fmla="*/ 3084139 h 5635810"/>
              <a:gd name="connsiteX4" fmla="*/ 1027186 w 1937711"/>
              <a:gd name="connsiteY4" fmla="*/ 5602973 h 5635810"/>
              <a:gd name="connsiteX5" fmla="*/ 495356 w 1937711"/>
              <a:gd name="connsiteY5" fmla="*/ 5635810 h 5635810"/>
              <a:gd name="connsiteX0" fmla="*/ 27810 w 1470165"/>
              <a:gd name="connsiteY0" fmla="*/ 5635810 h 5635810"/>
              <a:gd name="connsiteX1" fmla="*/ 32362 w 1470165"/>
              <a:gd name="connsiteY1" fmla="*/ 18607 h 5635810"/>
              <a:gd name="connsiteX2" fmla="*/ 1200679 w 1470165"/>
              <a:gd name="connsiteY2" fmla="*/ 0 h 5635810"/>
              <a:gd name="connsiteX3" fmla="*/ 896589 w 1470165"/>
              <a:gd name="connsiteY3" fmla="*/ 3084139 h 5635810"/>
              <a:gd name="connsiteX4" fmla="*/ 559640 w 1470165"/>
              <a:gd name="connsiteY4" fmla="*/ 5602973 h 5635810"/>
              <a:gd name="connsiteX5" fmla="*/ 27810 w 1470165"/>
              <a:gd name="connsiteY5" fmla="*/ 5635810 h 5635810"/>
              <a:gd name="connsiteX0" fmla="*/ 38813 w 1481168"/>
              <a:gd name="connsiteY0" fmla="*/ 5635810 h 5635810"/>
              <a:gd name="connsiteX1" fmla="*/ 43365 w 1481168"/>
              <a:gd name="connsiteY1" fmla="*/ 18607 h 5635810"/>
              <a:gd name="connsiteX2" fmla="*/ 1211682 w 1481168"/>
              <a:gd name="connsiteY2" fmla="*/ 0 h 5635810"/>
              <a:gd name="connsiteX3" fmla="*/ 907592 w 1481168"/>
              <a:gd name="connsiteY3" fmla="*/ 3084139 h 5635810"/>
              <a:gd name="connsiteX4" fmla="*/ 570643 w 1481168"/>
              <a:gd name="connsiteY4" fmla="*/ 5602973 h 5635810"/>
              <a:gd name="connsiteX5" fmla="*/ 38813 w 1481168"/>
              <a:gd name="connsiteY5" fmla="*/ 5635810 h 5635810"/>
              <a:gd name="connsiteX0" fmla="*/ 41736 w 1473396"/>
              <a:gd name="connsiteY0" fmla="*/ 5594178 h 5602973"/>
              <a:gd name="connsiteX1" fmla="*/ 35593 w 1473396"/>
              <a:gd name="connsiteY1" fmla="*/ 18607 h 5602973"/>
              <a:gd name="connsiteX2" fmla="*/ 1203910 w 1473396"/>
              <a:gd name="connsiteY2" fmla="*/ 0 h 5602973"/>
              <a:gd name="connsiteX3" fmla="*/ 899820 w 1473396"/>
              <a:gd name="connsiteY3" fmla="*/ 3084139 h 5602973"/>
              <a:gd name="connsiteX4" fmla="*/ 562871 w 1473396"/>
              <a:gd name="connsiteY4" fmla="*/ 5602973 h 5602973"/>
              <a:gd name="connsiteX5" fmla="*/ 41736 w 1473396"/>
              <a:gd name="connsiteY5" fmla="*/ 5594178 h 5602973"/>
              <a:gd name="connsiteX0" fmla="*/ 39741 w 1478531"/>
              <a:gd name="connsiteY0" fmla="*/ 5601525 h 5602973"/>
              <a:gd name="connsiteX1" fmla="*/ 40728 w 1478531"/>
              <a:gd name="connsiteY1" fmla="*/ 18607 h 5602973"/>
              <a:gd name="connsiteX2" fmla="*/ 1209045 w 1478531"/>
              <a:gd name="connsiteY2" fmla="*/ 0 h 5602973"/>
              <a:gd name="connsiteX3" fmla="*/ 904955 w 1478531"/>
              <a:gd name="connsiteY3" fmla="*/ 3084139 h 5602973"/>
              <a:gd name="connsiteX4" fmla="*/ 568006 w 1478531"/>
              <a:gd name="connsiteY4" fmla="*/ 5602973 h 5602973"/>
              <a:gd name="connsiteX5" fmla="*/ 39741 w 1478531"/>
              <a:gd name="connsiteY5" fmla="*/ 5601525 h 5602973"/>
              <a:gd name="connsiteX0" fmla="*/ 27071 w 1465861"/>
              <a:gd name="connsiteY0" fmla="*/ 5601525 h 5602973"/>
              <a:gd name="connsiteX1" fmla="*/ 28058 w 1465861"/>
              <a:gd name="connsiteY1" fmla="*/ 18607 h 5602973"/>
              <a:gd name="connsiteX2" fmla="*/ 1196375 w 1465861"/>
              <a:gd name="connsiteY2" fmla="*/ 0 h 5602973"/>
              <a:gd name="connsiteX3" fmla="*/ 892285 w 1465861"/>
              <a:gd name="connsiteY3" fmla="*/ 3084139 h 5602973"/>
              <a:gd name="connsiteX4" fmla="*/ 555336 w 1465861"/>
              <a:gd name="connsiteY4" fmla="*/ 5602973 h 5602973"/>
              <a:gd name="connsiteX5" fmla="*/ 27071 w 1465861"/>
              <a:gd name="connsiteY5" fmla="*/ 5601525 h 5602973"/>
              <a:gd name="connsiteX0" fmla="*/ 27071 w 1465861"/>
              <a:gd name="connsiteY0" fmla="*/ 5609685 h 5611133"/>
              <a:gd name="connsiteX1" fmla="*/ 28058 w 1465861"/>
              <a:gd name="connsiteY1" fmla="*/ 26767 h 5611133"/>
              <a:gd name="connsiteX2" fmla="*/ 1196375 w 1465861"/>
              <a:gd name="connsiteY2" fmla="*/ 8160 h 5611133"/>
              <a:gd name="connsiteX3" fmla="*/ 892285 w 1465861"/>
              <a:gd name="connsiteY3" fmla="*/ 3092299 h 5611133"/>
              <a:gd name="connsiteX4" fmla="*/ 555336 w 1465861"/>
              <a:gd name="connsiteY4" fmla="*/ 5611133 h 5611133"/>
              <a:gd name="connsiteX5" fmla="*/ 27071 w 1465861"/>
              <a:gd name="connsiteY5" fmla="*/ 5609685 h 5611133"/>
              <a:gd name="connsiteX0" fmla="*/ 33872 w 1472662"/>
              <a:gd name="connsiteY0" fmla="*/ 5616082 h 5617530"/>
              <a:gd name="connsiteX1" fmla="*/ 14539 w 1472662"/>
              <a:gd name="connsiteY1" fmla="*/ 23858 h 5617530"/>
              <a:gd name="connsiteX2" fmla="*/ 1203176 w 1472662"/>
              <a:gd name="connsiteY2" fmla="*/ 14557 h 5617530"/>
              <a:gd name="connsiteX3" fmla="*/ 899086 w 1472662"/>
              <a:gd name="connsiteY3" fmla="*/ 3098696 h 5617530"/>
              <a:gd name="connsiteX4" fmla="*/ 562137 w 1472662"/>
              <a:gd name="connsiteY4" fmla="*/ 5617530 h 5617530"/>
              <a:gd name="connsiteX5" fmla="*/ 33872 w 1472662"/>
              <a:gd name="connsiteY5" fmla="*/ 5616082 h 5617530"/>
              <a:gd name="connsiteX0" fmla="*/ 36260 w 1475050"/>
              <a:gd name="connsiteY0" fmla="*/ 5616082 h 5617530"/>
              <a:gd name="connsiteX1" fmla="*/ 16927 w 1475050"/>
              <a:gd name="connsiteY1" fmla="*/ 23858 h 5617530"/>
              <a:gd name="connsiteX2" fmla="*/ 1205564 w 1475050"/>
              <a:gd name="connsiteY2" fmla="*/ 14557 h 5617530"/>
              <a:gd name="connsiteX3" fmla="*/ 901474 w 1475050"/>
              <a:gd name="connsiteY3" fmla="*/ 3098696 h 5617530"/>
              <a:gd name="connsiteX4" fmla="*/ 564525 w 1475050"/>
              <a:gd name="connsiteY4" fmla="*/ 5617530 h 5617530"/>
              <a:gd name="connsiteX5" fmla="*/ 36260 w 1475050"/>
              <a:gd name="connsiteY5" fmla="*/ 5616082 h 5617530"/>
              <a:gd name="connsiteX0" fmla="*/ 30345 w 1484422"/>
              <a:gd name="connsiteY0" fmla="*/ 5617698 h 5617698"/>
              <a:gd name="connsiteX1" fmla="*/ 26299 w 1484422"/>
              <a:gd name="connsiteY1" fmla="*/ 23858 h 5617698"/>
              <a:gd name="connsiteX2" fmla="*/ 1214936 w 1484422"/>
              <a:gd name="connsiteY2" fmla="*/ 14557 h 5617698"/>
              <a:gd name="connsiteX3" fmla="*/ 910846 w 1484422"/>
              <a:gd name="connsiteY3" fmla="*/ 3098696 h 5617698"/>
              <a:gd name="connsiteX4" fmla="*/ 573897 w 1484422"/>
              <a:gd name="connsiteY4" fmla="*/ 5617530 h 5617698"/>
              <a:gd name="connsiteX5" fmla="*/ 30345 w 1484422"/>
              <a:gd name="connsiteY5" fmla="*/ 5617698 h 5617698"/>
              <a:gd name="connsiteX0" fmla="*/ 0 w 1454077"/>
              <a:gd name="connsiteY0" fmla="*/ 5603141 h 5603141"/>
              <a:gd name="connsiteX1" fmla="*/ 1184591 w 1454077"/>
              <a:gd name="connsiteY1" fmla="*/ 0 h 5603141"/>
              <a:gd name="connsiteX2" fmla="*/ 880501 w 1454077"/>
              <a:gd name="connsiteY2" fmla="*/ 3084139 h 5603141"/>
              <a:gd name="connsiteX3" fmla="*/ 543552 w 1454077"/>
              <a:gd name="connsiteY3" fmla="*/ 5602973 h 5603141"/>
              <a:gd name="connsiteX4" fmla="*/ 0 w 1454077"/>
              <a:gd name="connsiteY4" fmla="*/ 5603141 h 5603141"/>
              <a:gd name="connsiteX0" fmla="*/ 0 w 1454077"/>
              <a:gd name="connsiteY0" fmla="*/ 5586177 h 5586177"/>
              <a:gd name="connsiteX1" fmla="*/ 1184591 w 1454077"/>
              <a:gd name="connsiteY1" fmla="*/ 0 h 5586177"/>
              <a:gd name="connsiteX2" fmla="*/ 880501 w 1454077"/>
              <a:gd name="connsiteY2" fmla="*/ 3067175 h 5586177"/>
              <a:gd name="connsiteX3" fmla="*/ 543552 w 1454077"/>
              <a:gd name="connsiteY3" fmla="*/ 5586009 h 5586177"/>
              <a:gd name="connsiteX4" fmla="*/ 0 w 1454077"/>
              <a:gd name="connsiteY4" fmla="*/ 5586177 h 5586177"/>
              <a:gd name="connsiteX0" fmla="*/ 0 w 1454077"/>
              <a:gd name="connsiteY0" fmla="*/ 5612848 h 5612848"/>
              <a:gd name="connsiteX1" fmla="*/ 751139 w 1454077"/>
              <a:gd name="connsiteY1" fmla="*/ 1828088 h 5612848"/>
              <a:gd name="connsiteX2" fmla="*/ 1184591 w 1454077"/>
              <a:gd name="connsiteY2" fmla="*/ 26671 h 5612848"/>
              <a:gd name="connsiteX3" fmla="*/ 880501 w 1454077"/>
              <a:gd name="connsiteY3" fmla="*/ 3093846 h 5612848"/>
              <a:gd name="connsiteX4" fmla="*/ 543552 w 1454077"/>
              <a:gd name="connsiteY4" fmla="*/ 5612680 h 5612848"/>
              <a:gd name="connsiteX5" fmla="*/ 0 w 1454077"/>
              <a:gd name="connsiteY5" fmla="*/ 5612848 h 5612848"/>
              <a:gd name="connsiteX0" fmla="*/ 0 w 1454077"/>
              <a:gd name="connsiteY0" fmla="*/ 5628261 h 5628261"/>
              <a:gd name="connsiteX1" fmla="*/ 229028 w 1454077"/>
              <a:gd name="connsiteY1" fmla="*/ 1366085 h 5628261"/>
              <a:gd name="connsiteX2" fmla="*/ 1184591 w 1454077"/>
              <a:gd name="connsiteY2" fmla="*/ 42084 h 5628261"/>
              <a:gd name="connsiteX3" fmla="*/ 880501 w 1454077"/>
              <a:gd name="connsiteY3" fmla="*/ 3109259 h 5628261"/>
              <a:gd name="connsiteX4" fmla="*/ 543552 w 1454077"/>
              <a:gd name="connsiteY4" fmla="*/ 5628093 h 5628261"/>
              <a:gd name="connsiteX5" fmla="*/ 0 w 1454077"/>
              <a:gd name="connsiteY5" fmla="*/ 5628261 h 5628261"/>
              <a:gd name="connsiteX0" fmla="*/ 72608 w 1526685"/>
              <a:gd name="connsiteY0" fmla="*/ 5652294 h 5652294"/>
              <a:gd name="connsiteX1" fmla="*/ 82914 w 1526685"/>
              <a:gd name="connsiteY1" fmla="*/ 1069417 h 5652294"/>
              <a:gd name="connsiteX2" fmla="*/ 1257199 w 1526685"/>
              <a:gd name="connsiteY2" fmla="*/ 66117 h 5652294"/>
              <a:gd name="connsiteX3" fmla="*/ 953109 w 1526685"/>
              <a:gd name="connsiteY3" fmla="*/ 3133292 h 5652294"/>
              <a:gd name="connsiteX4" fmla="*/ 616160 w 1526685"/>
              <a:gd name="connsiteY4" fmla="*/ 5652126 h 5652294"/>
              <a:gd name="connsiteX5" fmla="*/ 72608 w 1526685"/>
              <a:gd name="connsiteY5" fmla="*/ 5652294 h 5652294"/>
              <a:gd name="connsiteX0" fmla="*/ 0 w 1454077"/>
              <a:gd name="connsiteY0" fmla="*/ 5652294 h 5652294"/>
              <a:gd name="connsiteX1" fmla="*/ 10306 w 1454077"/>
              <a:gd name="connsiteY1" fmla="*/ 1069417 h 5652294"/>
              <a:gd name="connsiteX2" fmla="*/ 1184591 w 1454077"/>
              <a:gd name="connsiteY2" fmla="*/ 66117 h 5652294"/>
              <a:gd name="connsiteX3" fmla="*/ 880501 w 1454077"/>
              <a:gd name="connsiteY3" fmla="*/ 3133292 h 5652294"/>
              <a:gd name="connsiteX4" fmla="*/ 543552 w 1454077"/>
              <a:gd name="connsiteY4" fmla="*/ 5652126 h 5652294"/>
              <a:gd name="connsiteX5" fmla="*/ 0 w 1454077"/>
              <a:gd name="connsiteY5" fmla="*/ 5652294 h 5652294"/>
              <a:gd name="connsiteX0" fmla="*/ 0 w 1454077"/>
              <a:gd name="connsiteY0" fmla="*/ 5932765 h 5932765"/>
              <a:gd name="connsiteX1" fmla="*/ 4426 w 1454077"/>
              <a:gd name="connsiteY1" fmla="*/ 529153 h 5932765"/>
              <a:gd name="connsiteX2" fmla="*/ 1184591 w 1454077"/>
              <a:gd name="connsiteY2" fmla="*/ 346588 h 5932765"/>
              <a:gd name="connsiteX3" fmla="*/ 880501 w 1454077"/>
              <a:gd name="connsiteY3" fmla="*/ 3413763 h 5932765"/>
              <a:gd name="connsiteX4" fmla="*/ 543552 w 1454077"/>
              <a:gd name="connsiteY4" fmla="*/ 5932597 h 5932765"/>
              <a:gd name="connsiteX5" fmla="*/ 0 w 1454077"/>
              <a:gd name="connsiteY5" fmla="*/ 5932765 h 5932765"/>
              <a:gd name="connsiteX0" fmla="*/ 0 w 1454077"/>
              <a:gd name="connsiteY0" fmla="*/ 5678571 h 5678571"/>
              <a:gd name="connsiteX1" fmla="*/ 4426 w 1454077"/>
              <a:gd name="connsiteY1" fmla="*/ 274959 h 5678571"/>
              <a:gd name="connsiteX2" fmla="*/ 1184591 w 1454077"/>
              <a:gd name="connsiteY2" fmla="*/ 92394 h 5678571"/>
              <a:gd name="connsiteX3" fmla="*/ 880501 w 1454077"/>
              <a:gd name="connsiteY3" fmla="*/ 3159569 h 5678571"/>
              <a:gd name="connsiteX4" fmla="*/ 543552 w 1454077"/>
              <a:gd name="connsiteY4" fmla="*/ 5678403 h 5678571"/>
              <a:gd name="connsiteX5" fmla="*/ 0 w 1454077"/>
              <a:gd name="connsiteY5" fmla="*/ 5678571 h 5678571"/>
              <a:gd name="connsiteX0" fmla="*/ 0 w 1454077"/>
              <a:gd name="connsiteY0" fmla="*/ 5740510 h 5740510"/>
              <a:gd name="connsiteX1" fmla="*/ 3250 w 1454077"/>
              <a:gd name="connsiteY1" fmla="*/ 157564 h 5740510"/>
              <a:gd name="connsiteX2" fmla="*/ 1184591 w 1454077"/>
              <a:gd name="connsiteY2" fmla="*/ 154333 h 5740510"/>
              <a:gd name="connsiteX3" fmla="*/ 880501 w 1454077"/>
              <a:gd name="connsiteY3" fmla="*/ 3221508 h 5740510"/>
              <a:gd name="connsiteX4" fmla="*/ 543552 w 1454077"/>
              <a:gd name="connsiteY4" fmla="*/ 5740342 h 5740510"/>
              <a:gd name="connsiteX5" fmla="*/ 0 w 1454077"/>
              <a:gd name="connsiteY5" fmla="*/ 5740510 h 5740510"/>
              <a:gd name="connsiteX0" fmla="*/ 0 w 1454077"/>
              <a:gd name="connsiteY0" fmla="*/ 5675028 h 5675028"/>
              <a:gd name="connsiteX1" fmla="*/ 3250 w 1454077"/>
              <a:gd name="connsiteY1" fmla="*/ 92082 h 5675028"/>
              <a:gd name="connsiteX2" fmla="*/ 1184591 w 1454077"/>
              <a:gd name="connsiteY2" fmla="*/ 88851 h 5675028"/>
              <a:gd name="connsiteX3" fmla="*/ 880501 w 1454077"/>
              <a:gd name="connsiteY3" fmla="*/ 3156026 h 5675028"/>
              <a:gd name="connsiteX4" fmla="*/ 543552 w 1454077"/>
              <a:gd name="connsiteY4" fmla="*/ 5674860 h 5675028"/>
              <a:gd name="connsiteX5" fmla="*/ 0 w 1454077"/>
              <a:gd name="connsiteY5" fmla="*/ 5675028 h 5675028"/>
              <a:gd name="connsiteX0" fmla="*/ 0 w 1454077"/>
              <a:gd name="connsiteY0" fmla="*/ 5586177 h 5586177"/>
              <a:gd name="connsiteX1" fmla="*/ 3250 w 1454077"/>
              <a:gd name="connsiteY1" fmla="*/ 3231 h 5586177"/>
              <a:gd name="connsiteX2" fmla="*/ 1184591 w 1454077"/>
              <a:gd name="connsiteY2" fmla="*/ 0 h 5586177"/>
              <a:gd name="connsiteX3" fmla="*/ 880501 w 1454077"/>
              <a:gd name="connsiteY3" fmla="*/ 3067175 h 5586177"/>
              <a:gd name="connsiteX4" fmla="*/ 543552 w 1454077"/>
              <a:gd name="connsiteY4" fmla="*/ 5586009 h 5586177"/>
              <a:gd name="connsiteX5" fmla="*/ 0 w 1454077"/>
              <a:gd name="connsiteY5" fmla="*/ 5586177 h 5586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4077" h="5586177">
                <a:moveTo>
                  <a:pt x="0" y="5586177"/>
                </a:moveTo>
                <a:cubicBezTo>
                  <a:pt x="34598" y="4955412"/>
                  <a:pt x="8077" y="927799"/>
                  <a:pt x="3250" y="3231"/>
                </a:cubicBezTo>
                <a:lnTo>
                  <a:pt x="1184591" y="0"/>
                </a:lnTo>
                <a:cubicBezTo>
                  <a:pt x="1378830" y="1657153"/>
                  <a:pt x="1806997" y="1193051"/>
                  <a:pt x="880501" y="3067175"/>
                </a:cubicBezTo>
                <a:cubicBezTo>
                  <a:pt x="166829" y="4383816"/>
                  <a:pt x="537947" y="5442934"/>
                  <a:pt x="543552" y="5586009"/>
                </a:cubicBezTo>
                <a:lnTo>
                  <a:pt x="0" y="5586177"/>
                </a:lnTo>
                <a:close/>
              </a:path>
            </a:pathLst>
          </a:custGeom>
          <a:solidFill>
            <a:srgbClr val="004E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3997" dirty="0"/>
          </a:p>
        </p:txBody>
      </p:sp>
    </p:spTree>
    <p:extLst>
      <p:ext uri="{BB962C8B-B14F-4D97-AF65-F5344CB8AC3E}">
        <p14:creationId xmlns:p14="http://schemas.microsoft.com/office/powerpoint/2010/main" val="242087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952859-5964-48D3-9170-9888214EF07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2268" t="21288" r="17115"/>
          <a:stretch/>
        </p:blipFill>
        <p:spPr>
          <a:xfrm>
            <a:off x="25661797" y="-3263"/>
            <a:ext cx="7256606" cy="21945597"/>
          </a:xfrm>
          <a:prstGeom prst="rect">
            <a:avLst/>
          </a:prstGeom>
        </p:spPr>
      </p:pic>
      <p:sp>
        <p:nvSpPr>
          <p:cNvPr id="9" name="Parallelogram 38">
            <a:extLst>
              <a:ext uri="{FF2B5EF4-FFF2-40B4-BE49-F238E27FC236}">
                <a16:creationId xmlns:a16="http://schemas.microsoft.com/office/drawing/2014/main" id="{D141FBED-EE3F-41B0-A3FF-FC1C4754D7B0}"/>
              </a:ext>
            </a:extLst>
          </p:cNvPr>
          <p:cNvSpPr/>
          <p:nvPr userDrawn="1"/>
        </p:nvSpPr>
        <p:spPr>
          <a:xfrm rot="10800000">
            <a:off x="29883003" y="-10749"/>
            <a:ext cx="3415997" cy="21987827"/>
          </a:xfrm>
          <a:custGeom>
            <a:avLst/>
            <a:gdLst>
              <a:gd name="connsiteX0" fmla="*/ 0 w 10616275"/>
              <a:gd name="connsiteY0" fmla="*/ 6858000 h 6858000"/>
              <a:gd name="connsiteX1" fmla="*/ 3107977 w 10616275"/>
              <a:gd name="connsiteY1" fmla="*/ 0 h 6858000"/>
              <a:gd name="connsiteX2" fmla="*/ 10616275 w 10616275"/>
              <a:gd name="connsiteY2" fmla="*/ 0 h 6858000"/>
              <a:gd name="connsiteX3" fmla="*/ 7508298 w 10616275"/>
              <a:gd name="connsiteY3" fmla="*/ 6858000 h 6858000"/>
              <a:gd name="connsiteX4" fmla="*/ 0 w 10616275"/>
              <a:gd name="connsiteY4" fmla="*/ 6858000 h 6858000"/>
              <a:gd name="connsiteX0" fmla="*/ 0 w 10616275"/>
              <a:gd name="connsiteY0" fmla="*/ 6858000 h 6858000"/>
              <a:gd name="connsiteX1" fmla="*/ 2056475 w 10616275"/>
              <a:gd name="connsiteY1" fmla="*/ 22976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0 w 10616275"/>
              <a:gd name="connsiteY0" fmla="*/ 6858000 h 6858000"/>
              <a:gd name="connsiteX1" fmla="*/ 2208875 w 10616275"/>
              <a:gd name="connsiteY1" fmla="*/ 48376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0 w 10616275"/>
              <a:gd name="connsiteY0" fmla="*/ 6858000 h 6858000"/>
              <a:gd name="connsiteX1" fmla="*/ 2208875 w 10616275"/>
              <a:gd name="connsiteY1" fmla="*/ 48376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0 w 10616275"/>
              <a:gd name="connsiteY0" fmla="*/ 6858000 h 6858000"/>
              <a:gd name="connsiteX1" fmla="*/ 1015075 w 10616275"/>
              <a:gd name="connsiteY1" fmla="*/ 41645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0 w 10616275"/>
              <a:gd name="connsiteY0" fmla="*/ 6858000 h 6858000"/>
              <a:gd name="connsiteX1" fmla="*/ 1015075 w 10616275"/>
              <a:gd name="connsiteY1" fmla="*/ 41645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91996 w 10708271"/>
              <a:gd name="connsiteY0" fmla="*/ 6858000 h 6858000"/>
              <a:gd name="connsiteX1" fmla="*/ 421271 w 10708271"/>
              <a:gd name="connsiteY1" fmla="*/ 4094743 h 6858000"/>
              <a:gd name="connsiteX2" fmla="*/ 3199973 w 10708271"/>
              <a:gd name="connsiteY2" fmla="*/ 0 h 6858000"/>
              <a:gd name="connsiteX3" fmla="*/ 10708271 w 10708271"/>
              <a:gd name="connsiteY3" fmla="*/ 0 h 6858000"/>
              <a:gd name="connsiteX4" fmla="*/ 7600294 w 10708271"/>
              <a:gd name="connsiteY4" fmla="*/ 6858000 h 6858000"/>
              <a:gd name="connsiteX5" fmla="*/ 91996 w 10708271"/>
              <a:gd name="connsiteY5" fmla="*/ 6858000 h 6858000"/>
              <a:gd name="connsiteX0" fmla="*/ 1319899 w 10502009"/>
              <a:gd name="connsiteY0" fmla="*/ 6867625 h 6867625"/>
              <a:gd name="connsiteX1" fmla="*/ 215009 w 10502009"/>
              <a:gd name="connsiteY1" fmla="*/ 4094743 h 6867625"/>
              <a:gd name="connsiteX2" fmla="*/ 2993711 w 10502009"/>
              <a:gd name="connsiteY2" fmla="*/ 0 h 6867625"/>
              <a:gd name="connsiteX3" fmla="*/ 10502009 w 10502009"/>
              <a:gd name="connsiteY3" fmla="*/ 0 h 6867625"/>
              <a:gd name="connsiteX4" fmla="*/ 7394032 w 10502009"/>
              <a:gd name="connsiteY4" fmla="*/ 6858000 h 6867625"/>
              <a:gd name="connsiteX5" fmla="*/ 1319899 w 10502009"/>
              <a:gd name="connsiteY5" fmla="*/ 6867625 h 6867625"/>
              <a:gd name="connsiteX0" fmla="*/ 1347854 w 10529964"/>
              <a:gd name="connsiteY0" fmla="*/ 6867625 h 6867625"/>
              <a:gd name="connsiteX1" fmla="*/ 242964 w 10529964"/>
              <a:gd name="connsiteY1" fmla="*/ 4094743 h 6867625"/>
              <a:gd name="connsiteX2" fmla="*/ 3021666 w 10529964"/>
              <a:gd name="connsiteY2" fmla="*/ 0 h 6867625"/>
              <a:gd name="connsiteX3" fmla="*/ 10529964 w 10529964"/>
              <a:gd name="connsiteY3" fmla="*/ 0 h 6867625"/>
              <a:gd name="connsiteX4" fmla="*/ 7421987 w 10529964"/>
              <a:gd name="connsiteY4" fmla="*/ 6858000 h 6867625"/>
              <a:gd name="connsiteX5" fmla="*/ 1347854 w 10529964"/>
              <a:gd name="connsiteY5" fmla="*/ 6867625 h 6867625"/>
              <a:gd name="connsiteX0" fmla="*/ 773147 w 9955257"/>
              <a:gd name="connsiteY0" fmla="*/ 6867625 h 6867625"/>
              <a:gd name="connsiteX1" fmla="*/ 322775 w 9955257"/>
              <a:gd name="connsiteY1" fmla="*/ 3834861 h 6867625"/>
              <a:gd name="connsiteX2" fmla="*/ 2446959 w 9955257"/>
              <a:gd name="connsiteY2" fmla="*/ 0 h 6867625"/>
              <a:gd name="connsiteX3" fmla="*/ 9955257 w 9955257"/>
              <a:gd name="connsiteY3" fmla="*/ 0 h 6867625"/>
              <a:gd name="connsiteX4" fmla="*/ 6847280 w 9955257"/>
              <a:gd name="connsiteY4" fmla="*/ 6858000 h 6867625"/>
              <a:gd name="connsiteX5" fmla="*/ 773147 w 9955257"/>
              <a:gd name="connsiteY5" fmla="*/ 6867625 h 6867625"/>
              <a:gd name="connsiteX0" fmla="*/ 773147 w 9955257"/>
              <a:gd name="connsiteY0" fmla="*/ 6867625 h 6867625"/>
              <a:gd name="connsiteX1" fmla="*/ 322775 w 9955257"/>
              <a:gd name="connsiteY1" fmla="*/ 3834861 h 6867625"/>
              <a:gd name="connsiteX2" fmla="*/ 2446959 w 9955257"/>
              <a:gd name="connsiteY2" fmla="*/ 0 h 6867625"/>
              <a:gd name="connsiteX3" fmla="*/ 9955257 w 9955257"/>
              <a:gd name="connsiteY3" fmla="*/ 0 h 6867625"/>
              <a:gd name="connsiteX4" fmla="*/ 6847280 w 9955257"/>
              <a:gd name="connsiteY4" fmla="*/ 6858000 h 6867625"/>
              <a:gd name="connsiteX5" fmla="*/ 773147 w 9955257"/>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7042187 w 10150164"/>
              <a:gd name="connsiteY4" fmla="*/ 6858000 h 6867625"/>
              <a:gd name="connsiteX5" fmla="*/ 968054 w 10150164"/>
              <a:gd name="connsiteY5"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8791263 w 10150164"/>
              <a:gd name="connsiteY4" fmla="*/ 2945393 h 6867625"/>
              <a:gd name="connsiteX5" fmla="*/ 7042187 w 10150164"/>
              <a:gd name="connsiteY5" fmla="*/ 6858000 h 6867625"/>
              <a:gd name="connsiteX6" fmla="*/ 968054 w 10150164"/>
              <a:gd name="connsiteY6"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7484977 w 10150164"/>
              <a:gd name="connsiteY4" fmla="*/ 3867050 h 6867625"/>
              <a:gd name="connsiteX5" fmla="*/ 7042187 w 10150164"/>
              <a:gd name="connsiteY5" fmla="*/ 6858000 h 6867625"/>
              <a:gd name="connsiteX6" fmla="*/ 968054 w 10150164"/>
              <a:gd name="connsiteY6"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7484977 w 10150164"/>
              <a:gd name="connsiteY4" fmla="*/ 3867050 h 6867625"/>
              <a:gd name="connsiteX5" fmla="*/ 7042187 w 10150164"/>
              <a:gd name="connsiteY5" fmla="*/ 6858000 h 6867625"/>
              <a:gd name="connsiteX6" fmla="*/ 968054 w 10150164"/>
              <a:gd name="connsiteY6"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7484977 w 10150164"/>
              <a:gd name="connsiteY4" fmla="*/ 3867050 h 6867625"/>
              <a:gd name="connsiteX5" fmla="*/ 7042187 w 10150164"/>
              <a:gd name="connsiteY5" fmla="*/ 6858000 h 6867625"/>
              <a:gd name="connsiteX6" fmla="*/ 968054 w 10150164"/>
              <a:gd name="connsiteY6" fmla="*/ 6867625 h 6867625"/>
              <a:gd name="connsiteX0" fmla="*/ 968054 w 9540564"/>
              <a:gd name="connsiteY0" fmla="*/ 6874882 h 6874882"/>
              <a:gd name="connsiteX1" fmla="*/ 289684 w 9540564"/>
              <a:gd name="connsiteY1" fmla="*/ 3466799 h 6874882"/>
              <a:gd name="connsiteX2" fmla="*/ 2641866 w 9540564"/>
              <a:gd name="connsiteY2" fmla="*/ 7257 h 6874882"/>
              <a:gd name="connsiteX3" fmla="*/ 9540564 w 9540564"/>
              <a:gd name="connsiteY3" fmla="*/ 0 h 6874882"/>
              <a:gd name="connsiteX4" fmla="*/ 7484977 w 9540564"/>
              <a:gd name="connsiteY4" fmla="*/ 3874307 h 6874882"/>
              <a:gd name="connsiteX5" fmla="*/ 7042187 w 9540564"/>
              <a:gd name="connsiteY5" fmla="*/ 6865257 h 6874882"/>
              <a:gd name="connsiteX6" fmla="*/ 968054 w 9540564"/>
              <a:gd name="connsiteY6" fmla="*/ 6874882 h 6874882"/>
              <a:gd name="connsiteX0" fmla="*/ 968054 w 9540564"/>
              <a:gd name="connsiteY0" fmla="*/ 6874882 h 6874882"/>
              <a:gd name="connsiteX1" fmla="*/ 289684 w 9540564"/>
              <a:gd name="connsiteY1" fmla="*/ 3466799 h 6874882"/>
              <a:gd name="connsiteX2" fmla="*/ 2641866 w 9540564"/>
              <a:gd name="connsiteY2" fmla="*/ 7257 h 6874882"/>
              <a:gd name="connsiteX3" fmla="*/ 9540564 w 9540564"/>
              <a:gd name="connsiteY3" fmla="*/ 0 h 6874882"/>
              <a:gd name="connsiteX4" fmla="*/ 7484977 w 9540564"/>
              <a:gd name="connsiteY4" fmla="*/ 3874307 h 6874882"/>
              <a:gd name="connsiteX5" fmla="*/ 7042187 w 9540564"/>
              <a:gd name="connsiteY5" fmla="*/ 6865257 h 6874882"/>
              <a:gd name="connsiteX6" fmla="*/ 968054 w 9540564"/>
              <a:gd name="connsiteY6" fmla="*/ 6874882 h 6874882"/>
              <a:gd name="connsiteX0" fmla="*/ 1119744 w 9692254"/>
              <a:gd name="connsiteY0" fmla="*/ 6874882 h 6874882"/>
              <a:gd name="connsiteX1" fmla="*/ 441374 w 9692254"/>
              <a:gd name="connsiteY1" fmla="*/ 3466799 h 6874882"/>
              <a:gd name="connsiteX2" fmla="*/ 2793556 w 9692254"/>
              <a:gd name="connsiteY2" fmla="*/ 7257 h 6874882"/>
              <a:gd name="connsiteX3" fmla="*/ 9692254 w 9692254"/>
              <a:gd name="connsiteY3" fmla="*/ 0 h 6874882"/>
              <a:gd name="connsiteX4" fmla="*/ 7636667 w 9692254"/>
              <a:gd name="connsiteY4" fmla="*/ 3874307 h 6874882"/>
              <a:gd name="connsiteX5" fmla="*/ 7193877 w 9692254"/>
              <a:gd name="connsiteY5" fmla="*/ 6865257 h 6874882"/>
              <a:gd name="connsiteX6" fmla="*/ 1119744 w 9692254"/>
              <a:gd name="connsiteY6" fmla="*/ 6874882 h 6874882"/>
              <a:gd name="connsiteX0" fmla="*/ 89870 w 10173546"/>
              <a:gd name="connsiteY0" fmla="*/ 6913383 h 6913383"/>
              <a:gd name="connsiteX1" fmla="*/ 922666 w 10173546"/>
              <a:gd name="connsiteY1" fmla="*/ 3466799 h 6913383"/>
              <a:gd name="connsiteX2" fmla="*/ 3274848 w 10173546"/>
              <a:gd name="connsiteY2" fmla="*/ 7257 h 6913383"/>
              <a:gd name="connsiteX3" fmla="*/ 10173546 w 10173546"/>
              <a:gd name="connsiteY3" fmla="*/ 0 h 6913383"/>
              <a:gd name="connsiteX4" fmla="*/ 8117959 w 10173546"/>
              <a:gd name="connsiteY4" fmla="*/ 3874307 h 6913383"/>
              <a:gd name="connsiteX5" fmla="*/ 7675169 w 10173546"/>
              <a:gd name="connsiteY5" fmla="*/ 6865257 h 6913383"/>
              <a:gd name="connsiteX6" fmla="*/ 89870 w 10173546"/>
              <a:gd name="connsiteY6" fmla="*/ 6913383 h 6913383"/>
              <a:gd name="connsiteX0" fmla="*/ 73113 w 10156789"/>
              <a:gd name="connsiteY0" fmla="*/ 6913383 h 6913383"/>
              <a:gd name="connsiteX1" fmla="*/ 954035 w 10156789"/>
              <a:gd name="connsiteY1" fmla="*/ 3351296 h 6913383"/>
              <a:gd name="connsiteX2" fmla="*/ 3258091 w 10156789"/>
              <a:gd name="connsiteY2" fmla="*/ 7257 h 6913383"/>
              <a:gd name="connsiteX3" fmla="*/ 10156789 w 10156789"/>
              <a:gd name="connsiteY3" fmla="*/ 0 h 6913383"/>
              <a:gd name="connsiteX4" fmla="*/ 8101202 w 10156789"/>
              <a:gd name="connsiteY4" fmla="*/ 3874307 h 6913383"/>
              <a:gd name="connsiteX5" fmla="*/ 7658412 w 10156789"/>
              <a:gd name="connsiteY5" fmla="*/ 6865257 h 6913383"/>
              <a:gd name="connsiteX6" fmla="*/ 73113 w 10156789"/>
              <a:gd name="connsiteY6" fmla="*/ 6913383 h 6913383"/>
              <a:gd name="connsiteX0" fmla="*/ 118969 w 10202645"/>
              <a:gd name="connsiteY0" fmla="*/ 6913383 h 6913383"/>
              <a:gd name="connsiteX1" fmla="*/ 999891 w 10202645"/>
              <a:gd name="connsiteY1" fmla="*/ 3351296 h 6913383"/>
              <a:gd name="connsiteX2" fmla="*/ 3303947 w 10202645"/>
              <a:gd name="connsiteY2" fmla="*/ 7257 h 6913383"/>
              <a:gd name="connsiteX3" fmla="*/ 10202645 w 10202645"/>
              <a:gd name="connsiteY3" fmla="*/ 0 h 6913383"/>
              <a:gd name="connsiteX4" fmla="*/ 8147058 w 10202645"/>
              <a:gd name="connsiteY4" fmla="*/ 3874307 h 6913383"/>
              <a:gd name="connsiteX5" fmla="*/ 7704268 w 10202645"/>
              <a:gd name="connsiteY5" fmla="*/ 6865257 h 6913383"/>
              <a:gd name="connsiteX6" fmla="*/ 118969 w 10202645"/>
              <a:gd name="connsiteY6" fmla="*/ 6913383 h 6913383"/>
              <a:gd name="connsiteX0" fmla="*/ 60443 w 10144119"/>
              <a:gd name="connsiteY0" fmla="*/ 6913383 h 6913383"/>
              <a:gd name="connsiteX1" fmla="*/ 941365 w 10144119"/>
              <a:gd name="connsiteY1" fmla="*/ 3351296 h 6913383"/>
              <a:gd name="connsiteX2" fmla="*/ 3245421 w 10144119"/>
              <a:gd name="connsiteY2" fmla="*/ 7257 h 6913383"/>
              <a:gd name="connsiteX3" fmla="*/ 10144119 w 10144119"/>
              <a:gd name="connsiteY3" fmla="*/ 0 h 6913383"/>
              <a:gd name="connsiteX4" fmla="*/ 8088532 w 10144119"/>
              <a:gd name="connsiteY4" fmla="*/ 3874307 h 6913383"/>
              <a:gd name="connsiteX5" fmla="*/ 7645742 w 10144119"/>
              <a:gd name="connsiteY5" fmla="*/ 6865257 h 6913383"/>
              <a:gd name="connsiteX6" fmla="*/ 60443 w 10144119"/>
              <a:gd name="connsiteY6" fmla="*/ 6913383 h 6913383"/>
              <a:gd name="connsiteX0" fmla="*/ 57577 w 10150879"/>
              <a:gd name="connsiteY0" fmla="*/ 6643876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95292 w 10150879"/>
              <a:gd name="connsiteY4" fmla="*/ 3874307 h 6865257"/>
              <a:gd name="connsiteX5" fmla="*/ 7652502 w 10150879"/>
              <a:gd name="connsiteY5" fmla="*/ 6865257 h 6865257"/>
              <a:gd name="connsiteX6" fmla="*/ 57577 w 10150879"/>
              <a:gd name="connsiteY6" fmla="*/ 6643876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95292 w 10150879"/>
              <a:gd name="connsiteY4" fmla="*/ 3874307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59465 w 10150879"/>
              <a:gd name="connsiteY4" fmla="*/ 50826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59465 w 10150879"/>
              <a:gd name="connsiteY4" fmla="*/ 50826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59465 w 10150879"/>
              <a:gd name="connsiteY4" fmla="*/ 50826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7983265 w 10150879"/>
              <a:gd name="connsiteY4" fmla="*/ 53747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7983265 w 10150879"/>
              <a:gd name="connsiteY4" fmla="*/ 53747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65815 w 10150879"/>
              <a:gd name="connsiteY4" fmla="*/ 53937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65815 w 10150879"/>
              <a:gd name="connsiteY4" fmla="*/ 53937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535715 w 10150879"/>
              <a:gd name="connsiteY4" fmla="*/ 43523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535715 w 10150879"/>
              <a:gd name="connsiteY4" fmla="*/ 4352361 h 6865257"/>
              <a:gd name="connsiteX5" fmla="*/ 7652502 w 10150879"/>
              <a:gd name="connsiteY5" fmla="*/ 6865257 h 6865257"/>
              <a:gd name="connsiteX6" fmla="*/ 57577 w 10150879"/>
              <a:gd name="connsiteY6" fmla="*/ 6865257 h 6865257"/>
              <a:gd name="connsiteX0" fmla="*/ 643 w 10093945"/>
              <a:gd name="connsiteY0" fmla="*/ 6865257 h 6865257"/>
              <a:gd name="connsiteX1" fmla="*/ 2065474 w 10093945"/>
              <a:gd name="connsiteY1" fmla="*/ 2311768 h 6865257"/>
              <a:gd name="connsiteX2" fmla="*/ 3195247 w 10093945"/>
              <a:gd name="connsiteY2" fmla="*/ 7257 h 6865257"/>
              <a:gd name="connsiteX3" fmla="*/ 10093945 w 10093945"/>
              <a:gd name="connsiteY3" fmla="*/ 0 h 6865257"/>
              <a:gd name="connsiteX4" fmla="*/ 8478781 w 10093945"/>
              <a:gd name="connsiteY4" fmla="*/ 4352361 h 6865257"/>
              <a:gd name="connsiteX5" fmla="*/ 7595568 w 10093945"/>
              <a:gd name="connsiteY5" fmla="*/ 6865257 h 6865257"/>
              <a:gd name="connsiteX6" fmla="*/ 643 w 10093945"/>
              <a:gd name="connsiteY6" fmla="*/ 6865257 h 6865257"/>
              <a:gd name="connsiteX0" fmla="*/ 643 w 10093945"/>
              <a:gd name="connsiteY0" fmla="*/ 6867625 h 6867625"/>
              <a:gd name="connsiteX1" fmla="*/ 2065474 w 10093945"/>
              <a:gd name="connsiteY1" fmla="*/ 2314136 h 6867625"/>
              <a:gd name="connsiteX2" fmla="*/ 1828460 w 10093945"/>
              <a:gd name="connsiteY2" fmla="*/ 0 h 6867625"/>
              <a:gd name="connsiteX3" fmla="*/ 10093945 w 10093945"/>
              <a:gd name="connsiteY3" fmla="*/ 2368 h 6867625"/>
              <a:gd name="connsiteX4" fmla="*/ 8478781 w 10093945"/>
              <a:gd name="connsiteY4" fmla="*/ 4354729 h 6867625"/>
              <a:gd name="connsiteX5" fmla="*/ 7595568 w 10093945"/>
              <a:gd name="connsiteY5" fmla="*/ 6867625 h 6867625"/>
              <a:gd name="connsiteX6" fmla="*/ 643 w 10093945"/>
              <a:gd name="connsiteY6" fmla="*/ 6867625 h 6867625"/>
              <a:gd name="connsiteX0" fmla="*/ 643 w 10093945"/>
              <a:gd name="connsiteY0" fmla="*/ 6867625 h 6867625"/>
              <a:gd name="connsiteX1" fmla="*/ 2065474 w 10093945"/>
              <a:gd name="connsiteY1" fmla="*/ 2314136 h 6867625"/>
              <a:gd name="connsiteX2" fmla="*/ 1828460 w 10093945"/>
              <a:gd name="connsiteY2" fmla="*/ 0 h 6867625"/>
              <a:gd name="connsiteX3" fmla="*/ 10093945 w 10093945"/>
              <a:gd name="connsiteY3" fmla="*/ 2368 h 6867625"/>
              <a:gd name="connsiteX4" fmla="*/ 8478781 w 10093945"/>
              <a:gd name="connsiteY4" fmla="*/ 4354729 h 6867625"/>
              <a:gd name="connsiteX5" fmla="*/ 7595568 w 10093945"/>
              <a:gd name="connsiteY5" fmla="*/ 6867625 h 6867625"/>
              <a:gd name="connsiteX6" fmla="*/ 643 w 10093945"/>
              <a:gd name="connsiteY6" fmla="*/ 6867625 h 6867625"/>
              <a:gd name="connsiteX0" fmla="*/ 12968 w 10106270"/>
              <a:gd name="connsiteY0" fmla="*/ 6867625 h 6867625"/>
              <a:gd name="connsiteX1" fmla="*/ 1134523 w 10106270"/>
              <a:gd name="connsiteY1" fmla="*/ 3796427 h 6867625"/>
              <a:gd name="connsiteX2" fmla="*/ 1840785 w 10106270"/>
              <a:gd name="connsiteY2" fmla="*/ 0 h 6867625"/>
              <a:gd name="connsiteX3" fmla="*/ 10106270 w 10106270"/>
              <a:gd name="connsiteY3" fmla="*/ 2368 h 6867625"/>
              <a:gd name="connsiteX4" fmla="*/ 8491106 w 10106270"/>
              <a:gd name="connsiteY4" fmla="*/ 4354729 h 6867625"/>
              <a:gd name="connsiteX5" fmla="*/ 7607893 w 10106270"/>
              <a:gd name="connsiteY5" fmla="*/ 6867625 h 6867625"/>
              <a:gd name="connsiteX6" fmla="*/ 12968 w 10106270"/>
              <a:gd name="connsiteY6" fmla="*/ 6867625 h 6867625"/>
              <a:gd name="connsiteX0" fmla="*/ 24319 w 10117621"/>
              <a:gd name="connsiteY0" fmla="*/ 6867625 h 6867625"/>
              <a:gd name="connsiteX1" fmla="*/ 1059246 w 10117621"/>
              <a:gd name="connsiteY1" fmla="*/ 1929126 h 6867625"/>
              <a:gd name="connsiteX2" fmla="*/ 1852136 w 10117621"/>
              <a:gd name="connsiteY2" fmla="*/ 0 h 6867625"/>
              <a:gd name="connsiteX3" fmla="*/ 10117621 w 10117621"/>
              <a:gd name="connsiteY3" fmla="*/ 2368 h 6867625"/>
              <a:gd name="connsiteX4" fmla="*/ 8502457 w 10117621"/>
              <a:gd name="connsiteY4" fmla="*/ 4354729 h 6867625"/>
              <a:gd name="connsiteX5" fmla="*/ 7619244 w 10117621"/>
              <a:gd name="connsiteY5" fmla="*/ 6867625 h 6867625"/>
              <a:gd name="connsiteX6" fmla="*/ 24319 w 10117621"/>
              <a:gd name="connsiteY6" fmla="*/ 6867625 h 6867625"/>
              <a:gd name="connsiteX0" fmla="*/ 699244 w 9570137"/>
              <a:gd name="connsiteY0" fmla="*/ 6877250 h 6877250"/>
              <a:gd name="connsiteX1" fmla="*/ 511762 w 9570137"/>
              <a:gd name="connsiteY1" fmla="*/ 1929126 h 6877250"/>
              <a:gd name="connsiteX2" fmla="*/ 1304652 w 9570137"/>
              <a:gd name="connsiteY2" fmla="*/ 0 h 6877250"/>
              <a:gd name="connsiteX3" fmla="*/ 9570137 w 9570137"/>
              <a:gd name="connsiteY3" fmla="*/ 2368 h 6877250"/>
              <a:gd name="connsiteX4" fmla="*/ 7954973 w 9570137"/>
              <a:gd name="connsiteY4" fmla="*/ 4354729 h 6877250"/>
              <a:gd name="connsiteX5" fmla="*/ 7071760 w 9570137"/>
              <a:gd name="connsiteY5" fmla="*/ 6867625 h 6877250"/>
              <a:gd name="connsiteX6" fmla="*/ 699244 w 9570137"/>
              <a:gd name="connsiteY6" fmla="*/ 6877250 h 6877250"/>
              <a:gd name="connsiteX0" fmla="*/ 994327 w 9865220"/>
              <a:gd name="connsiteY0" fmla="*/ 6877250 h 6877250"/>
              <a:gd name="connsiteX1" fmla="*/ 441085 w 9865220"/>
              <a:gd name="connsiteY1" fmla="*/ 2718397 h 6877250"/>
              <a:gd name="connsiteX2" fmla="*/ 1599735 w 9865220"/>
              <a:gd name="connsiteY2" fmla="*/ 0 h 6877250"/>
              <a:gd name="connsiteX3" fmla="*/ 9865220 w 9865220"/>
              <a:gd name="connsiteY3" fmla="*/ 2368 h 6877250"/>
              <a:gd name="connsiteX4" fmla="*/ 8250056 w 9865220"/>
              <a:gd name="connsiteY4" fmla="*/ 4354729 h 6877250"/>
              <a:gd name="connsiteX5" fmla="*/ 7366843 w 9865220"/>
              <a:gd name="connsiteY5" fmla="*/ 6867625 h 6877250"/>
              <a:gd name="connsiteX6" fmla="*/ 994327 w 9865220"/>
              <a:gd name="connsiteY6" fmla="*/ 6877250 h 6877250"/>
              <a:gd name="connsiteX0" fmla="*/ 994327 w 9865220"/>
              <a:gd name="connsiteY0" fmla="*/ 6877250 h 6877250"/>
              <a:gd name="connsiteX1" fmla="*/ 441085 w 9865220"/>
              <a:gd name="connsiteY1" fmla="*/ 2718397 h 6877250"/>
              <a:gd name="connsiteX2" fmla="*/ 1599735 w 9865220"/>
              <a:gd name="connsiteY2" fmla="*/ 0 h 6877250"/>
              <a:gd name="connsiteX3" fmla="*/ 9865220 w 9865220"/>
              <a:gd name="connsiteY3" fmla="*/ 2368 h 6877250"/>
              <a:gd name="connsiteX4" fmla="*/ 8250056 w 9865220"/>
              <a:gd name="connsiteY4" fmla="*/ 4354729 h 6877250"/>
              <a:gd name="connsiteX5" fmla="*/ 7366843 w 9865220"/>
              <a:gd name="connsiteY5" fmla="*/ 6867625 h 6877250"/>
              <a:gd name="connsiteX6" fmla="*/ 994327 w 9865220"/>
              <a:gd name="connsiteY6" fmla="*/ 6877250 h 6877250"/>
              <a:gd name="connsiteX0" fmla="*/ 836438 w 9707331"/>
              <a:gd name="connsiteY0" fmla="*/ 6877250 h 6877250"/>
              <a:gd name="connsiteX1" fmla="*/ 475701 w 9707331"/>
              <a:gd name="connsiteY1" fmla="*/ 2631770 h 6877250"/>
              <a:gd name="connsiteX2" fmla="*/ 1441846 w 9707331"/>
              <a:gd name="connsiteY2" fmla="*/ 0 h 6877250"/>
              <a:gd name="connsiteX3" fmla="*/ 9707331 w 9707331"/>
              <a:gd name="connsiteY3" fmla="*/ 2368 h 6877250"/>
              <a:gd name="connsiteX4" fmla="*/ 8092167 w 9707331"/>
              <a:gd name="connsiteY4" fmla="*/ 4354729 h 6877250"/>
              <a:gd name="connsiteX5" fmla="*/ 7208954 w 9707331"/>
              <a:gd name="connsiteY5" fmla="*/ 6867625 h 6877250"/>
              <a:gd name="connsiteX6" fmla="*/ 836438 w 9707331"/>
              <a:gd name="connsiteY6" fmla="*/ 6877250 h 6877250"/>
              <a:gd name="connsiteX0" fmla="*/ 836438 w 9707331"/>
              <a:gd name="connsiteY0" fmla="*/ 6877250 h 6877250"/>
              <a:gd name="connsiteX1" fmla="*/ 475701 w 9707331"/>
              <a:gd name="connsiteY1" fmla="*/ 2631770 h 6877250"/>
              <a:gd name="connsiteX2" fmla="*/ 1441846 w 9707331"/>
              <a:gd name="connsiteY2" fmla="*/ 0 h 6877250"/>
              <a:gd name="connsiteX3" fmla="*/ 9707331 w 9707331"/>
              <a:gd name="connsiteY3" fmla="*/ 2368 h 6877250"/>
              <a:gd name="connsiteX4" fmla="*/ 8092167 w 9707331"/>
              <a:gd name="connsiteY4" fmla="*/ 4354729 h 6877250"/>
              <a:gd name="connsiteX5" fmla="*/ 7208954 w 9707331"/>
              <a:gd name="connsiteY5" fmla="*/ 6867625 h 6877250"/>
              <a:gd name="connsiteX6" fmla="*/ 836438 w 9707331"/>
              <a:gd name="connsiteY6" fmla="*/ 6877250 h 6877250"/>
              <a:gd name="connsiteX0" fmla="*/ 836438 w 9707331"/>
              <a:gd name="connsiteY0" fmla="*/ 6886876 h 6886876"/>
              <a:gd name="connsiteX1" fmla="*/ 475701 w 9707331"/>
              <a:gd name="connsiteY1" fmla="*/ 2641396 h 6886876"/>
              <a:gd name="connsiteX2" fmla="*/ 1951985 w 9707331"/>
              <a:gd name="connsiteY2" fmla="*/ 0 h 6886876"/>
              <a:gd name="connsiteX3" fmla="*/ 9707331 w 9707331"/>
              <a:gd name="connsiteY3" fmla="*/ 11994 h 6886876"/>
              <a:gd name="connsiteX4" fmla="*/ 8092167 w 9707331"/>
              <a:gd name="connsiteY4" fmla="*/ 4364355 h 6886876"/>
              <a:gd name="connsiteX5" fmla="*/ 7208954 w 9707331"/>
              <a:gd name="connsiteY5" fmla="*/ 6877251 h 6886876"/>
              <a:gd name="connsiteX6" fmla="*/ 836438 w 9707331"/>
              <a:gd name="connsiteY6" fmla="*/ 6886876 h 6886876"/>
              <a:gd name="connsiteX0" fmla="*/ 836438 w 9707331"/>
              <a:gd name="connsiteY0" fmla="*/ 6886876 h 6886876"/>
              <a:gd name="connsiteX1" fmla="*/ 475701 w 9707331"/>
              <a:gd name="connsiteY1" fmla="*/ 2641396 h 6886876"/>
              <a:gd name="connsiteX2" fmla="*/ 1951985 w 9707331"/>
              <a:gd name="connsiteY2" fmla="*/ 0 h 6886876"/>
              <a:gd name="connsiteX3" fmla="*/ 9707331 w 9707331"/>
              <a:gd name="connsiteY3" fmla="*/ 11994 h 6886876"/>
              <a:gd name="connsiteX4" fmla="*/ 8092167 w 9707331"/>
              <a:gd name="connsiteY4" fmla="*/ 4364355 h 6886876"/>
              <a:gd name="connsiteX5" fmla="*/ 7208954 w 9707331"/>
              <a:gd name="connsiteY5" fmla="*/ 6877251 h 6886876"/>
              <a:gd name="connsiteX6" fmla="*/ 836438 w 9707331"/>
              <a:gd name="connsiteY6" fmla="*/ 6886876 h 6886876"/>
              <a:gd name="connsiteX0" fmla="*/ 1808 w 8872701"/>
              <a:gd name="connsiteY0" fmla="*/ 6886876 h 6886876"/>
              <a:gd name="connsiteX1" fmla="*/ 1489122 w 8872701"/>
              <a:gd name="connsiteY1" fmla="*/ 4845581 h 6886876"/>
              <a:gd name="connsiteX2" fmla="*/ 1117355 w 8872701"/>
              <a:gd name="connsiteY2" fmla="*/ 0 h 6886876"/>
              <a:gd name="connsiteX3" fmla="*/ 8872701 w 8872701"/>
              <a:gd name="connsiteY3" fmla="*/ 11994 h 6886876"/>
              <a:gd name="connsiteX4" fmla="*/ 7257537 w 8872701"/>
              <a:gd name="connsiteY4" fmla="*/ 4364355 h 6886876"/>
              <a:gd name="connsiteX5" fmla="*/ 6374324 w 8872701"/>
              <a:gd name="connsiteY5" fmla="*/ 6877251 h 6886876"/>
              <a:gd name="connsiteX6" fmla="*/ 1808 w 8872701"/>
              <a:gd name="connsiteY6" fmla="*/ 6886876 h 6886876"/>
              <a:gd name="connsiteX0" fmla="*/ 395 w 9997444"/>
              <a:gd name="connsiteY0" fmla="*/ 6877251 h 6877251"/>
              <a:gd name="connsiteX1" fmla="*/ 2613865 w 9997444"/>
              <a:gd name="connsiteY1" fmla="*/ 4845581 h 6877251"/>
              <a:gd name="connsiteX2" fmla="*/ 2242098 w 9997444"/>
              <a:gd name="connsiteY2" fmla="*/ 0 h 6877251"/>
              <a:gd name="connsiteX3" fmla="*/ 9997444 w 9997444"/>
              <a:gd name="connsiteY3" fmla="*/ 11994 h 6877251"/>
              <a:gd name="connsiteX4" fmla="*/ 8382280 w 9997444"/>
              <a:gd name="connsiteY4" fmla="*/ 4364355 h 6877251"/>
              <a:gd name="connsiteX5" fmla="*/ 7499067 w 9997444"/>
              <a:gd name="connsiteY5" fmla="*/ 6877251 h 6877251"/>
              <a:gd name="connsiteX6" fmla="*/ 395 w 9997444"/>
              <a:gd name="connsiteY6" fmla="*/ 6877251 h 6877251"/>
              <a:gd name="connsiteX0" fmla="*/ 787 w 9997836"/>
              <a:gd name="connsiteY0" fmla="*/ 6877251 h 6877251"/>
              <a:gd name="connsiteX1" fmla="*/ 1901988 w 9997836"/>
              <a:gd name="connsiteY1" fmla="*/ 4807080 h 6877251"/>
              <a:gd name="connsiteX2" fmla="*/ 2242490 w 9997836"/>
              <a:gd name="connsiteY2" fmla="*/ 0 h 6877251"/>
              <a:gd name="connsiteX3" fmla="*/ 9997836 w 9997836"/>
              <a:gd name="connsiteY3" fmla="*/ 11994 h 6877251"/>
              <a:gd name="connsiteX4" fmla="*/ 8382672 w 9997836"/>
              <a:gd name="connsiteY4" fmla="*/ 4364355 h 6877251"/>
              <a:gd name="connsiteX5" fmla="*/ 7499459 w 9997836"/>
              <a:gd name="connsiteY5" fmla="*/ 6877251 h 6877251"/>
              <a:gd name="connsiteX6" fmla="*/ 787 w 9997836"/>
              <a:gd name="connsiteY6" fmla="*/ 6877251 h 6877251"/>
              <a:gd name="connsiteX0" fmla="*/ 787 w 9997836"/>
              <a:gd name="connsiteY0" fmla="*/ 6865257 h 6865257"/>
              <a:gd name="connsiteX1" fmla="*/ 1901988 w 9997836"/>
              <a:gd name="connsiteY1" fmla="*/ 4795086 h 6865257"/>
              <a:gd name="connsiteX2" fmla="*/ 471442 w 9997836"/>
              <a:gd name="connsiteY2" fmla="*/ 16882 h 6865257"/>
              <a:gd name="connsiteX3" fmla="*/ 9997836 w 9997836"/>
              <a:gd name="connsiteY3" fmla="*/ 0 h 6865257"/>
              <a:gd name="connsiteX4" fmla="*/ 8382672 w 9997836"/>
              <a:gd name="connsiteY4" fmla="*/ 4352361 h 6865257"/>
              <a:gd name="connsiteX5" fmla="*/ 7499459 w 9997836"/>
              <a:gd name="connsiteY5" fmla="*/ 6865257 h 6865257"/>
              <a:gd name="connsiteX6" fmla="*/ 787 w 9997836"/>
              <a:gd name="connsiteY6" fmla="*/ 6865257 h 6865257"/>
              <a:gd name="connsiteX0" fmla="*/ 4697 w 10001746"/>
              <a:gd name="connsiteY0" fmla="*/ 6865257 h 6865257"/>
              <a:gd name="connsiteX1" fmla="*/ 1270630 w 10001746"/>
              <a:gd name="connsiteY1" fmla="*/ 4775835 h 6865257"/>
              <a:gd name="connsiteX2" fmla="*/ 475352 w 10001746"/>
              <a:gd name="connsiteY2" fmla="*/ 16882 h 6865257"/>
              <a:gd name="connsiteX3" fmla="*/ 10001746 w 10001746"/>
              <a:gd name="connsiteY3" fmla="*/ 0 h 6865257"/>
              <a:gd name="connsiteX4" fmla="*/ 8386582 w 10001746"/>
              <a:gd name="connsiteY4" fmla="*/ 4352361 h 6865257"/>
              <a:gd name="connsiteX5" fmla="*/ 7503369 w 10001746"/>
              <a:gd name="connsiteY5" fmla="*/ 6865257 h 6865257"/>
              <a:gd name="connsiteX6" fmla="*/ 4697 w 10001746"/>
              <a:gd name="connsiteY6" fmla="*/ 6865257 h 6865257"/>
              <a:gd name="connsiteX0" fmla="*/ 4697 w 10001746"/>
              <a:gd name="connsiteY0" fmla="*/ 6865257 h 6865257"/>
              <a:gd name="connsiteX1" fmla="*/ 1270630 w 10001746"/>
              <a:gd name="connsiteY1" fmla="*/ 4775835 h 6865257"/>
              <a:gd name="connsiteX2" fmla="*/ 475352 w 10001746"/>
              <a:gd name="connsiteY2" fmla="*/ 16882 h 6865257"/>
              <a:gd name="connsiteX3" fmla="*/ 10001746 w 10001746"/>
              <a:gd name="connsiteY3" fmla="*/ 0 h 6865257"/>
              <a:gd name="connsiteX4" fmla="*/ 8386582 w 10001746"/>
              <a:gd name="connsiteY4" fmla="*/ 4352361 h 6865257"/>
              <a:gd name="connsiteX5" fmla="*/ 7503369 w 10001746"/>
              <a:gd name="connsiteY5" fmla="*/ 6865257 h 6865257"/>
              <a:gd name="connsiteX6" fmla="*/ 4697 w 10001746"/>
              <a:gd name="connsiteY6" fmla="*/ 6865257 h 6865257"/>
              <a:gd name="connsiteX0" fmla="*/ 3776 w 10000825"/>
              <a:gd name="connsiteY0" fmla="*/ 6865257 h 6865257"/>
              <a:gd name="connsiteX1" fmla="*/ 1308210 w 10000825"/>
              <a:gd name="connsiteY1" fmla="*/ 4467827 h 6865257"/>
              <a:gd name="connsiteX2" fmla="*/ 474431 w 10000825"/>
              <a:gd name="connsiteY2" fmla="*/ 16882 h 6865257"/>
              <a:gd name="connsiteX3" fmla="*/ 10000825 w 10000825"/>
              <a:gd name="connsiteY3" fmla="*/ 0 h 6865257"/>
              <a:gd name="connsiteX4" fmla="*/ 8385661 w 10000825"/>
              <a:gd name="connsiteY4" fmla="*/ 4352361 h 6865257"/>
              <a:gd name="connsiteX5" fmla="*/ 7502448 w 10000825"/>
              <a:gd name="connsiteY5" fmla="*/ 6865257 h 6865257"/>
              <a:gd name="connsiteX6" fmla="*/ 3776 w 10000825"/>
              <a:gd name="connsiteY6" fmla="*/ 6865257 h 6865257"/>
              <a:gd name="connsiteX0" fmla="*/ 1632 w 9998681"/>
              <a:gd name="connsiteY0" fmla="*/ 6865257 h 6865257"/>
              <a:gd name="connsiteX1" fmla="*/ 1306066 w 9998681"/>
              <a:gd name="connsiteY1" fmla="*/ 4467827 h 6865257"/>
              <a:gd name="connsiteX2" fmla="*/ 472287 w 9998681"/>
              <a:gd name="connsiteY2" fmla="*/ 16882 h 6865257"/>
              <a:gd name="connsiteX3" fmla="*/ 9998681 w 9998681"/>
              <a:gd name="connsiteY3" fmla="*/ 0 h 6865257"/>
              <a:gd name="connsiteX4" fmla="*/ 8383517 w 9998681"/>
              <a:gd name="connsiteY4" fmla="*/ 4352361 h 6865257"/>
              <a:gd name="connsiteX5" fmla="*/ 7500304 w 9998681"/>
              <a:gd name="connsiteY5" fmla="*/ 6865257 h 6865257"/>
              <a:gd name="connsiteX6" fmla="*/ 1632 w 9998681"/>
              <a:gd name="connsiteY6" fmla="*/ 6865257 h 6865257"/>
              <a:gd name="connsiteX0" fmla="*/ 1632 w 9998681"/>
              <a:gd name="connsiteY0" fmla="*/ 6865257 h 6865257"/>
              <a:gd name="connsiteX1" fmla="*/ 1306066 w 9998681"/>
              <a:gd name="connsiteY1" fmla="*/ 4467827 h 6865257"/>
              <a:gd name="connsiteX2" fmla="*/ 472287 w 9998681"/>
              <a:gd name="connsiteY2" fmla="*/ 16882 h 6865257"/>
              <a:gd name="connsiteX3" fmla="*/ 9998681 w 9998681"/>
              <a:gd name="connsiteY3" fmla="*/ 0 h 6865257"/>
              <a:gd name="connsiteX4" fmla="*/ 8383517 w 9998681"/>
              <a:gd name="connsiteY4" fmla="*/ 4352361 h 6865257"/>
              <a:gd name="connsiteX5" fmla="*/ 7500304 w 9998681"/>
              <a:gd name="connsiteY5" fmla="*/ 6865257 h 6865257"/>
              <a:gd name="connsiteX6" fmla="*/ 1632 w 9998681"/>
              <a:gd name="connsiteY6" fmla="*/ 6865257 h 6865257"/>
              <a:gd name="connsiteX0" fmla="*/ 1632 w 9998681"/>
              <a:gd name="connsiteY0" fmla="*/ 6865257 h 6865257"/>
              <a:gd name="connsiteX1" fmla="*/ 1306066 w 9998681"/>
              <a:gd name="connsiteY1" fmla="*/ 4467827 h 6865257"/>
              <a:gd name="connsiteX2" fmla="*/ 472287 w 9998681"/>
              <a:gd name="connsiteY2" fmla="*/ 16882 h 6865257"/>
              <a:gd name="connsiteX3" fmla="*/ 9998681 w 9998681"/>
              <a:gd name="connsiteY3" fmla="*/ 0 h 6865257"/>
              <a:gd name="connsiteX4" fmla="*/ 8383517 w 9998681"/>
              <a:gd name="connsiteY4" fmla="*/ 4352361 h 6865257"/>
              <a:gd name="connsiteX5" fmla="*/ 7500304 w 9998681"/>
              <a:gd name="connsiteY5" fmla="*/ 6865257 h 6865257"/>
              <a:gd name="connsiteX6" fmla="*/ 1632 w 9998681"/>
              <a:gd name="connsiteY6" fmla="*/ 6865257 h 6865257"/>
              <a:gd name="connsiteX0" fmla="*/ 438 w 9997487"/>
              <a:gd name="connsiteY0" fmla="*/ 6865257 h 6865257"/>
              <a:gd name="connsiteX1" fmla="*/ 1304872 w 9997487"/>
              <a:gd name="connsiteY1" fmla="*/ 4467827 h 6865257"/>
              <a:gd name="connsiteX2" fmla="*/ 471093 w 9997487"/>
              <a:gd name="connsiteY2" fmla="*/ 16882 h 6865257"/>
              <a:gd name="connsiteX3" fmla="*/ 9997487 w 9997487"/>
              <a:gd name="connsiteY3" fmla="*/ 0 h 6865257"/>
              <a:gd name="connsiteX4" fmla="*/ 8382323 w 9997487"/>
              <a:gd name="connsiteY4" fmla="*/ 4352361 h 6865257"/>
              <a:gd name="connsiteX5" fmla="*/ 7499110 w 9997487"/>
              <a:gd name="connsiteY5" fmla="*/ 6865257 h 6865257"/>
              <a:gd name="connsiteX6" fmla="*/ 438 w 9997487"/>
              <a:gd name="connsiteY6" fmla="*/ 6865257 h 6865257"/>
              <a:gd name="connsiteX0" fmla="*/ 438 w 9997487"/>
              <a:gd name="connsiteY0" fmla="*/ 6868695 h 6868695"/>
              <a:gd name="connsiteX1" fmla="*/ 1304872 w 9997487"/>
              <a:gd name="connsiteY1" fmla="*/ 4471265 h 6868695"/>
              <a:gd name="connsiteX2" fmla="*/ 191693 w 9997487"/>
              <a:gd name="connsiteY2" fmla="*/ 0 h 6868695"/>
              <a:gd name="connsiteX3" fmla="*/ 9997487 w 9997487"/>
              <a:gd name="connsiteY3" fmla="*/ 3438 h 6868695"/>
              <a:gd name="connsiteX4" fmla="*/ 8382323 w 9997487"/>
              <a:gd name="connsiteY4" fmla="*/ 4355799 h 6868695"/>
              <a:gd name="connsiteX5" fmla="*/ 7499110 w 9997487"/>
              <a:gd name="connsiteY5" fmla="*/ 6868695 h 6868695"/>
              <a:gd name="connsiteX6" fmla="*/ 438 w 9997487"/>
              <a:gd name="connsiteY6" fmla="*/ 6868695 h 6868695"/>
              <a:gd name="connsiteX0" fmla="*/ 0 w 9997049"/>
              <a:gd name="connsiteY0" fmla="*/ 6868695 h 6868695"/>
              <a:gd name="connsiteX1" fmla="*/ 1304434 w 9997049"/>
              <a:gd name="connsiteY1" fmla="*/ 4471265 h 6868695"/>
              <a:gd name="connsiteX2" fmla="*/ 191255 w 9997049"/>
              <a:gd name="connsiteY2" fmla="*/ 0 h 6868695"/>
              <a:gd name="connsiteX3" fmla="*/ 9997049 w 9997049"/>
              <a:gd name="connsiteY3" fmla="*/ 3438 h 6868695"/>
              <a:gd name="connsiteX4" fmla="*/ 8381885 w 9997049"/>
              <a:gd name="connsiteY4" fmla="*/ 4355799 h 6868695"/>
              <a:gd name="connsiteX5" fmla="*/ 7498672 w 9997049"/>
              <a:gd name="connsiteY5" fmla="*/ 6868695 h 6868695"/>
              <a:gd name="connsiteX6" fmla="*/ 0 w 9997049"/>
              <a:gd name="connsiteY6" fmla="*/ 6868695 h 6868695"/>
              <a:gd name="connsiteX0" fmla="*/ 0 w 9997049"/>
              <a:gd name="connsiteY0" fmla="*/ 6877161 h 6877161"/>
              <a:gd name="connsiteX1" fmla="*/ 1304434 w 9997049"/>
              <a:gd name="connsiteY1" fmla="*/ 4479731 h 6877161"/>
              <a:gd name="connsiteX2" fmla="*/ 3826182 w 9997049"/>
              <a:gd name="connsiteY2" fmla="*/ 0 h 6877161"/>
              <a:gd name="connsiteX3" fmla="*/ 9997049 w 9997049"/>
              <a:gd name="connsiteY3" fmla="*/ 11904 h 6877161"/>
              <a:gd name="connsiteX4" fmla="*/ 8381885 w 9997049"/>
              <a:gd name="connsiteY4" fmla="*/ 4364265 h 6877161"/>
              <a:gd name="connsiteX5" fmla="*/ 7498672 w 9997049"/>
              <a:gd name="connsiteY5" fmla="*/ 6877161 h 6877161"/>
              <a:gd name="connsiteX6" fmla="*/ 0 w 9997049"/>
              <a:gd name="connsiteY6" fmla="*/ 6877161 h 6877161"/>
              <a:gd name="connsiteX0" fmla="*/ 0 w 9997049"/>
              <a:gd name="connsiteY0" fmla="*/ 6865257 h 6865257"/>
              <a:gd name="connsiteX1" fmla="*/ 1304434 w 9997049"/>
              <a:gd name="connsiteY1" fmla="*/ 4467827 h 6865257"/>
              <a:gd name="connsiteX2" fmla="*/ 3149707 w 9997049"/>
              <a:gd name="connsiteY2" fmla="*/ 13496 h 6865257"/>
              <a:gd name="connsiteX3" fmla="*/ 9997049 w 9997049"/>
              <a:gd name="connsiteY3" fmla="*/ 0 h 6865257"/>
              <a:gd name="connsiteX4" fmla="*/ 8381885 w 9997049"/>
              <a:gd name="connsiteY4" fmla="*/ 4352361 h 6865257"/>
              <a:gd name="connsiteX5" fmla="*/ 7498672 w 9997049"/>
              <a:gd name="connsiteY5" fmla="*/ 6865257 h 6865257"/>
              <a:gd name="connsiteX6" fmla="*/ 0 w 9997049"/>
              <a:gd name="connsiteY6" fmla="*/ 6865257 h 6865257"/>
              <a:gd name="connsiteX0" fmla="*/ 0 w 9997049"/>
              <a:gd name="connsiteY0" fmla="*/ 6865257 h 6865257"/>
              <a:gd name="connsiteX1" fmla="*/ 4506418 w 9997049"/>
              <a:gd name="connsiteY1" fmla="*/ 4196894 h 6865257"/>
              <a:gd name="connsiteX2" fmla="*/ 3149707 w 9997049"/>
              <a:gd name="connsiteY2" fmla="*/ 13496 h 6865257"/>
              <a:gd name="connsiteX3" fmla="*/ 9997049 w 9997049"/>
              <a:gd name="connsiteY3" fmla="*/ 0 h 6865257"/>
              <a:gd name="connsiteX4" fmla="*/ 8381885 w 9997049"/>
              <a:gd name="connsiteY4" fmla="*/ 4352361 h 6865257"/>
              <a:gd name="connsiteX5" fmla="*/ 7498672 w 9997049"/>
              <a:gd name="connsiteY5" fmla="*/ 6865257 h 6865257"/>
              <a:gd name="connsiteX6" fmla="*/ 0 w 9997049"/>
              <a:gd name="connsiteY6" fmla="*/ 6865257 h 6865257"/>
              <a:gd name="connsiteX0" fmla="*/ 0 w 9997049"/>
              <a:gd name="connsiteY0" fmla="*/ 6865257 h 6865257"/>
              <a:gd name="connsiteX1" fmla="*/ 3099350 w 9997049"/>
              <a:gd name="connsiteY1" fmla="*/ 4120694 h 6865257"/>
              <a:gd name="connsiteX2" fmla="*/ 3149707 w 9997049"/>
              <a:gd name="connsiteY2" fmla="*/ 13496 h 6865257"/>
              <a:gd name="connsiteX3" fmla="*/ 9997049 w 9997049"/>
              <a:gd name="connsiteY3" fmla="*/ 0 h 6865257"/>
              <a:gd name="connsiteX4" fmla="*/ 8381885 w 9997049"/>
              <a:gd name="connsiteY4" fmla="*/ 4352361 h 6865257"/>
              <a:gd name="connsiteX5" fmla="*/ 7498672 w 9997049"/>
              <a:gd name="connsiteY5" fmla="*/ 6865257 h 6865257"/>
              <a:gd name="connsiteX6" fmla="*/ 0 w 9997049"/>
              <a:gd name="connsiteY6" fmla="*/ 6865257 h 6865257"/>
              <a:gd name="connsiteX0" fmla="*/ 0 w 7092715"/>
              <a:gd name="connsiteY0" fmla="*/ 6856791 h 6865257"/>
              <a:gd name="connsiteX1" fmla="*/ 195016 w 7092715"/>
              <a:gd name="connsiteY1" fmla="*/ 4120694 h 6865257"/>
              <a:gd name="connsiteX2" fmla="*/ 245373 w 7092715"/>
              <a:gd name="connsiteY2" fmla="*/ 13496 h 6865257"/>
              <a:gd name="connsiteX3" fmla="*/ 7092715 w 7092715"/>
              <a:gd name="connsiteY3" fmla="*/ 0 h 6865257"/>
              <a:gd name="connsiteX4" fmla="*/ 5477551 w 7092715"/>
              <a:gd name="connsiteY4" fmla="*/ 4352361 h 6865257"/>
              <a:gd name="connsiteX5" fmla="*/ 4594338 w 7092715"/>
              <a:gd name="connsiteY5" fmla="*/ 6865257 h 6865257"/>
              <a:gd name="connsiteX6" fmla="*/ 0 w 7092715"/>
              <a:gd name="connsiteY6" fmla="*/ 6856791 h 6865257"/>
              <a:gd name="connsiteX0" fmla="*/ 312491 w 6900105"/>
              <a:gd name="connsiteY0" fmla="*/ 6856791 h 6865257"/>
              <a:gd name="connsiteX1" fmla="*/ 2406 w 6900105"/>
              <a:gd name="connsiteY1" fmla="*/ 4120694 h 6865257"/>
              <a:gd name="connsiteX2" fmla="*/ 52763 w 6900105"/>
              <a:gd name="connsiteY2" fmla="*/ 13496 h 6865257"/>
              <a:gd name="connsiteX3" fmla="*/ 6900105 w 6900105"/>
              <a:gd name="connsiteY3" fmla="*/ 0 h 6865257"/>
              <a:gd name="connsiteX4" fmla="*/ 5284941 w 6900105"/>
              <a:gd name="connsiteY4" fmla="*/ 4352361 h 6865257"/>
              <a:gd name="connsiteX5" fmla="*/ 4401728 w 6900105"/>
              <a:gd name="connsiteY5" fmla="*/ 6865257 h 6865257"/>
              <a:gd name="connsiteX6" fmla="*/ 312491 w 6900105"/>
              <a:gd name="connsiteY6" fmla="*/ 6856791 h 6865257"/>
              <a:gd name="connsiteX0" fmla="*/ 123504 w 6900531"/>
              <a:gd name="connsiteY0" fmla="*/ 6865258 h 6865258"/>
              <a:gd name="connsiteX1" fmla="*/ 2832 w 6900531"/>
              <a:gd name="connsiteY1" fmla="*/ 4120694 h 6865258"/>
              <a:gd name="connsiteX2" fmla="*/ 53189 w 6900531"/>
              <a:gd name="connsiteY2" fmla="*/ 13496 h 6865258"/>
              <a:gd name="connsiteX3" fmla="*/ 6900531 w 6900531"/>
              <a:gd name="connsiteY3" fmla="*/ 0 h 6865258"/>
              <a:gd name="connsiteX4" fmla="*/ 5285367 w 6900531"/>
              <a:gd name="connsiteY4" fmla="*/ 4352361 h 6865258"/>
              <a:gd name="connsiteX5" fmla="*/ 4402154 w 6900531"/>
              <a:gd name="connsiteY5" fmla="*/ 6865257 h 6865258"/>
              <a:gd name="connsiteX6" fmla="*/ 123504 w 6900531"/>
              <a:gd name="connsiteY6" fmla="*/ 6865258 h 6865258"/>
              <a:gd name="connsiteX0" fmla="*/ 132245 w 6909272"/>
              <a:gd name="connsiteY0" fmla="*/ 6865258 h 6865258"/>
              <a:gd name="connsiteX1" fmla="*/ 11573 w 6909272"/>
              <a:gd name="connsiteY1" fmla="*/ 4120694 h 6865258"/>
              <a:gd name="connsiteX2" fmla="*/ 61930 w 6909272"/>
              <a:gd name="connsiteY2" fmla="*/ 13496 h 6865258"/>
              <a:gd name="connsiteX3" fmla="*/ 6909272 w 6909272"/>
              <a:gd name="connsiteY3" fmla="*/ 0 h 6865258"/>
              <a:gd name="connsiteX4" fmla="*/ 5294108 w 6909272"/>
              <a:gd name="connsiteY4" fmla="*/ 4352361 h 6865258"/>
              <a:gd name="connsiteX5" fmla="*/ 4410895 w 6909272"/>
              <a:gd name="connsiteY5" fmla="*/ 6865257 h 6865258"/>
              <a:gd name="connsiteX6" fmla="*/ 132245 w 6909272"/>
              <a:gd name="connsiteY6" fmla="*/ 6865258 h 6865258"/>
              <a:gd name="connsiteX0" fmla="*/ 120672 w 6897699"/>
              <a:gd name="connsiteY0" fmla="*/ 6865258 h 6865258"/>
              <a:gd name="connsiteX1" fmla="*/ 0 w 6897699"/>
              <a:gd name="connsiteY1" fmla="*/ 4120694 h 6865258"/>
              <a:gd name="connsiteX2" fmla="*/ 50357 w 6897699"/>
              <a:gd name="connsiteY2" fmla="*/ 13496 h 6865258"/>
              <a:gd name="connsiteX3" fmla="*/ 6897699 w 6897699"/>
              <a:gd name="connsiteY3" fmla="*/ 0 h 6865258"/>
              <a:gd name="connsiteX4" fmla="*/ 5282535 w 6897699"/>
              <a:gd name="connsiteY4" fmla="*/ 4352361 h 6865258"/>
              <a:gd name="connsiteX5" fmla="*/ 4399322 w 6897699"/>
              <a:gd name="connsiteY5" fmla="*/ 6865257 h 6865258"/>
              <a:gd name="connsiteX6" fmla="*/ 120672 w 6897699"/>
              <a:gd name="connsiteY6" fmla="*/ 6865258 h 6865258"/>
              <a:gd name="connsiteX0" fmla="*/ 128611 w 6905638"/>
              <a:gd name="connsiteY0" fmla="*/ 6865258 h 6865258"/>
              <a:gd name="connsiteX1" fmla="*/ 7939 w 6905638"/>
              <a:gd name="connsiteY1" fmla="*/ 4120694 h 6865258"/>
              <a:gd name="connsiteX2" fmla="*/ 58296 w 6905638"/>
              <a:gd name="connsiteY2" fmla="*/ 13496 h 6865258"/>
              <a:gd name="connsiteX3" fmla="*/ 6905638 w 6905638"/>
              <a:gd name="connsiteY3" fmla="*/ 0 h 6865258"/>
              <a:gd name="connsiteX4" fmla="*/ 5290474 w 6905638"/>
              <a:gd name="connsiteY4" fmla="*/ 4352361 h 6865258"/>
              <a:gd name="connsiteX5" fmla="*/ 4407261 w 6905638"/>
              <a:gd name="connsiteY5" fmla="*/ 6865257 h 6865258"/>
              <a:gd name="connsiteX6" fmla="*/ 128611 w 6905638"/>
              <a:gd name="connsiteY6" fmla="*/ 6865258 h 6865258"/>
              <a:gd name="connsiteX0" fmla="*/ 88834 w 6865861"/>
              <a:gd name="connsiteY0" fmla="*/ 6865258 h 6865258"/>
              <a:gd name="connsiteX1" fmla="*/ 76398 w 6865861"/>
              <a:gd name="connsiteY1" fmla="*/ 4120694 h 6865258"/>
              <a:gd name="connsiteX2" fmla="*/ 18519 w 6865861"/>
              <a:gd name="connsiteY2" fmla="*/ 13496 h 6865258"/>
              <a:gd name="connsiteX3" fmla="*/ 6865861 w 6865861"/>
              <a:gd name="connsiteY3" fmla="*/ 0 h 6865258"/>
              <a:gd name="connsiteX4" fmla="*/ 5250697 w 6865861"/>
              <a:gd name="connsiteY4" fmla="*/ 4352361 h 6865258"/>
              <a:gd name="connsiteX5" fmla="*/ 4367484 w 6865861"/>
              <a:gd name="connsiteY5" fmla="*/ 6865257 h 6865258"/>
              <a:gd name="connsiteX6" fmla="*/ 88834 w 6865861"/>
              <a:gd name="connsiteY6" fmla="*/ 6865258 h 6865258"/>
              <a:gd name="connsiteX0" fmla="*/ 14301 w 6791328"/>
              <a:gd name="connsiteY0" fmla="*/ 6865258 h 6865258"/>
              <a:gd name="connsiteX1" fmla="*/ 1865 w 6791328"/>
              <a:gd name="connsiteY1" fmla="*/ 4120694 h 6865258"/>
              <a:gd name="connsiteX2" fmla="*/ 151439 w 6791328"/>
              <a:gd name="connsiteY2" fmla="*/ 13496 h 6865258"/>
              <a:gd name="connsiteX3" fmla="*/ 6791328 w 6791328"/>
              <a:gd name="connsiteY3" fmla="*/ 0 h 6865258"/>
              <a:gd name="connsiteX4" fmla="*/ 5176164 w 6791328"/>
              <a:gd name="connsiteY4" fmla="*/ 4352361 h 6865258"/>
              <a:gd name="connsiteX5" fmla="*/ 4292951 w 6791328"/>
              <a:gd name="connsiteY5" fmla="*/ 6865257 h 6865258"/>
              <a:gd name="connsiteX6" fmla="*/ 14301 w 6791328"/>
              <a:gd name="connsiteY6" fmla="*/ 6865258 h 6865258"/>
              <a:gd name="connsiteX0" fmla="*/ 14824 w 6791851"/>
              <a:gd name="connsiteY0" fmla="*/ 6865258 h 6865258"/>
              <a:gd name="connsiteX1" fmla="*/ 2388 w 6791851"/>
              <a:gd name="connsiteY1" fmla="*/ 4120694 h 6865258"/>
              <a:gd name="connsiteX2" fmla="*/ 124903 w 6791851"/>
              <a:gd name="connsiteY2" fmla="*/ 13496 h 6865258"/>
              <a:gd name="connsiteX3" fmla="*/ 6791851 w 6791851"/>
              <a:gd name="connsiteY3" fmla="*/ 0 h 6865258"/>
              <a:gd name="connsiteX4" fmla="*/ 5176687 w 6791851"/>
              <a:gd name="connsiteY4" fmla="*/ 4352361 h 6865258"/>
              <a:gd name="connsiteX5" fmla="*/ 4293474 w 6791851"/>
              <a:gd name="connsiteY5" fmla="*/ 6865257 h 6865258"/>
              <a:gd name="connsiteX6" fmla="*/ 14824 w 6791851"/>
              <a:gd name="connsiteY6" fmla="*/ 6865258 h 6865258"/>
              <a:gd name="connsiteX0" fmla="*/ 12436 w 6789463"/>
              <a:gd name="connsiteY0" fmla="*/ 6865258 h 6865258"/>
              <a:gd name="connsiteX1" fmla="*/ 0 w 6789463"/>
              <a:gd name="connsiteY1" fmla="*/ 4120694 h 6865258"/>
              <a:gd name="connsiteX2" fmla="*/ 122515 w 6789463"/>
              <a:gd name="connsiteY2" fmla="*/ 13496 h 6865258"/>
              <a:gd name="connsiteX3" fmla="*/ 6789463 w 6789463"/>
              <a:gd name="connsiteY3" fmla="*/ 0 h 6865258"/>
              <a:gd name="connsiteX4" fmla="*/ 5174299 w 6789463"/>
              <a:gd name="connsiteY4" fmla="*/ 4352361 h 6865258"/>
              <a:gd name="connsiteX5" fmla="*/ 4291086 w 6789463"/>
              <a:gd name="connsiteY5" fmla="*/ 6865257 h 6865258"/>
              <a:gd name="connsiteX6" fmla="*/ 12436 w 6789463"/>
              <a:gd name="connsiteY6" fmla="*/ 6865258 h 6865258"/>
              <a:gd name="connsiteX0" fmla="*/ 12436 w 6789463"/>
              <a:gd name="connsiteY0" fmla="*/ 6865258 h 6865258"/>
              <a:gd name="connsiteX1" fmla="*/ 0 w 6789463"/>
              <a:gd name="connsiteY1" fmla="*/ 4120694 h 6865258"/>
              <a:gd name="connsiteX2" fmla="*/ 122515 w 6789463"/>
              <a:gd name="connsiteY2" fmla="*/ 13496 h 6865258"/>
              <a:gd name="connsiteX3" fmla="*/ 6789463 w 6789463"/>
              <a:gd name="connsiteY3" fmla="*/ 0 h 6865258"/>
              <a:gd name="connsiteX4" fmla="*/ 5174299 w 6789463"/>
              <a:gd name="connsiteY4" fmla="*/ 4352361 h 6865258"/>
              <a:gd name="connsiteX5" fmla="*/ 4291086 w 6789463"/>
              <a:gd name="connsiteY5" fmla="*/ 6865257 h 6865258"/>
              <a:gd name="connsiteX6" fmla="*/ 12436 w 6789463"/>
              <a:gd name="connsiteY6" fmla="*/ 6865258 h 6865258"/>
              <a:gd name="connsiteX0" fmla="*/ 0 w 6777027"/>
              <a:gd name="connsiteY0" fmla="*/ 6865258 h 6865258"/>
              <a:gd name="connsiteX1" fmla="*/ 77760 w 6777027"/>
              <a:gd name="connsiteY1" fmla="*/ 4527094 h 6865258"/>
              <a:gd name="connsiteX2" fmla="*/ 110079 w 6777027"/>
              <a:gd name="connsiteY2" fmla="*/ 13496 h 6865258"/>
              <a:gd name="connsiteX3" fmla="*/ 6777027 w 6777027"/>
              <a:gd name="connsiteY3" fmla="*/ 0 h 6865258"/>
              <a:gd name="connsiteX4" fmla="*/ 5161863 w 6777027"/>
              <a:gd name="connsiteY4" fmla="*/ 4352361 h 6865258"/>
              <a:gd name="connsiteX5" fmla="*/ 4278650 w 6777027"/>
              <a:gd name="connsiteY5" fmla="*/ 6865257 h 6865258"/>
              <a:gd name="connsiteX6" fmla="*/ 0 w 6777027"/>
              <a:gd name="connsiteY6" fmla="*/ 6865258 h 6865258"/>
              <a:gd name="connsiteX0" fmla="*/ 0 w 6777027"/>
              <a:gd name="connsiteY0" fmla="*/ 6865258 h 6865258"/>
              <a:gd name="connsiteX1" fmla="*/ 77760 w 6777027"/>
              <a:gd name="connsiteY1" fmla="*/ 4527094 h 6865258"/>
              <a:gd name="connsiteX2" fmla="*/ 110079 w 6777027"/>
              <a:gd name="connsiteY2" fmla="*/ 13496 h 6865258"/>
              <a:gd name="connsiteX3" fmla="*/ 6777027 w 6777027"/>
              <a:gd name="connsiteY3" fmla="*/ 0 h 6865258"/>
              <a:gd name="connsiteX4" fmla="*/ 5161863 w 6777027"/>
              <a:gd name="connsiteY4" fmla="*/ 4352361 h 6865258"/>
              <a:gd name="connsiteX5" fmla="*/ 4278650 w 6777027"/>
              <a:gd name="connsiteY5" fmla="*/ 6865257 h 6865258"/>
              <a:gd name="connsiteX6" fmla="*/ 0 w 6777027"/>
              <a:gd name="connsiteY6" fmla="*/ 6865258 h 6865258"/>
              <a:gd name="connsiteX0" fmla="*/ 3417 w 6699267"/>
              <a:gd name="connsiteY0" fmla="*/ 6865258 h 6865258"/>
              <a:gd name="connsiteX1" fmla="*/ 0 w 6699267"/>
              <a:gd name="connsiteY1" fmla="*/ 4527094 h 6865258"/>
              <a:gd name="connsiteX2" fmla="*/ 32319 w 6699267"/>
              <a:gd name="connsiteY2" fmla="*/ 13496 h 6865258"/>
              <a:gd name="connsiteX3" fmla="*/ 6699267 w 6699267"/>
              <a:gd name="connsiteY3" fmla="*/ 0 h 6865258"/>
              <a:gd name="connsiteX4" fmla="*/ 5084103 w 6699267"/>
              <a:gd name="connsiteY4" fmla="*/ 4352361 h 6865258"/>
              <a:gd name="connsiteX5" fmla="*/ 4200890 w 6699267"/>
              <a:gd name="connsiteY5" fmla="*/ 6865257 h 6865258"/>
              <a:gd name="connsiteX6" fmla="*/ 3417 w 6699267"/>
              <a:gd name="connsiteY6" fmla="*/ 6865258 h 6865258"/>
              <a:gd name="connsiteX0" fmla="*/ 93615 w 6699267"/>
              <a:gd name="connsiteY0" fmla="*/ 6865258 h 6865258"/>
              <a:gd name="connsiteX1" fmla="*/ 0 w 6699267"/>
              <a:gd name="connsiteY1" fmla="*/ 4527094 h 6865258"/>
              <a:gd name="connsiteX2" fmla="*/ 32319 w 6699267"/>
              <a:gd name="connsiteY2" fmla="*/ 13496 h 6865258"/>
              <a:gd name="connsiteX3" fmla="*/ 6699267 w 6699267"/>
              <a:gd name="connsiteY3" fmla="*/ 0 h 6865258"/>
              <a:gd name="connsiteX4" fmla="*/ 5084103 w 6699267"/>
              <a:gd name="connsiteY4" fmla="*/ 4352361 h 6865258"/>
              <a:gd name="connsiteX5" fmla="*/ 4200890 w 6699267"/>
              <a:gd name="connsiteY5" fmla="*/ 6865257 h 6865258"/>
              <a:gd name="connsiteX6" fmla="*/ 93615 w 6699267"/>
              <a:gd name="connsiteY6" fmla="*/ 6865258 h 6865258"/>
              <a:gd name="connsiteX0" fmla="*/ 21457 w 6699267"/>
              <a:gd name="connsiteY0" fmla="*/ 6865258 h 6865258"/>
              <a:gd name="connsiteX1" fmla="*/ 0 w 6699267"/>
              <a:gd name="connsiteY1" fmla="*/ 4527094 h 6865258"/>
              <a:gd name="connsiteX2" fmla="*/ 32319 w 6699267"/>
              <a:gd name="connsiteY2" fmla="*/ 13496 h 6865258"/>
              <a:gd name="connsiteX3" fmla="*/ 6699267 w 6699267"/>
              <a:gd name="connsiteY3" fmla="*/ 0 h 6865258"/>
              <a:gd name="connsiteX4" fmla="*/ 5084103 w 6699267"/>
              <a:gd name="connsiteY4" fmla="*/ 4352361 h 6865258"/>
              <a:gd name="connsiteX5" fmla="*/ 4200890 w 6699267"/>
              <a:gd name="connsiteY5" fmla="*/ 6865257 h 6865258"/>
              <a:gd name="connsiteX6" fmla="*/ 21457 w 6699267"/>
              <a:gd name="connsiteY6" fmla="*/ 6865258 h 6865258"/>
              <a:gd name="connsiteX0" fmla="*/ 21457 w 6699267"/>
              <a:gd name="connsiteY0" fmla="*/ 6865258 h 6865258"/>
              <a:gd name="connsiteX1" fmla="*/ 0 w 6699267"/>
              <a:gd name="connsiteY1" fmla="*/ 4527094 h 6865258"/>
              <a:gd name="connsiteX2" fmla="*/ 32319 w 6699267"/>
              <a:gd name="connsiteY2" fmla="*/ 13496 h 6865258"/>
              <a:gd name="connsiteX3" fmla="*/ 6699267 w 6699267"/>
              <a:gd name="connsiteY3" fmla="*/ 0 h 6865258"/>
              <a:gd name="connsiteX4" fmla="*/ 5084103 w 6699267"/>
              <a:gd name="connsiteY4" fmla="*/ 4352361 h 6865258"/>
              <a:gd name="connsiteX5" fmla="*/ 4200890 w 6699267"/>
              <a:gd name="connsiteY5" fmla="*/ 6865257 h 6865258"/>
              <a:gd name="connsiteX6" fmla="*/ 21457 w 6699267"/>
              <a:gd name="connsiteY6" fmla="*/ 6865258 h 6865258"/>
              <a:gd name="connsiteX0" fmla="*/ 21457 w 6699267"/>
              <a:gd name="connsiteY0" fmla="*/ 6865258 h 6865258"/>
              <a:gd name="connsiteX1" fmla="*/ 0 w 6699267"/>
              <a:gd name="connsiteY1" fmla="*/ 4527094 h 6865258"/>
              <a:gd name="connsiteX2" fmla="*/ 32319 w 6699267"/>
              <a:gd name="connsiteY2" fmla="*/ 13496 h 6865258"/>
              <a:gd name="connsiteX3" fmla="*/ 6699267 w 6699267"/>
              <a:gd name="connsiteY3" fmla="*/ 0 h 6865258"/>
              <a:gd name="connsiteX4" fmla="*/ 5084103 w 6699267"/>
              <a:gd name="connsiteY4" fmla="*/ 4352361 h 6865258"/>
              <a:gd name="connsiteX5" fmla="*/ 4200890 w 6699267"/>
              <a:gd name="connsiteY5" fmla="*/ 6865257 h 6865258"/>
              <a:gd name="connsiteX6" fmla="*/ 21457 w 6699267"/>
              <a:gd name="connsiteY6" fmla="*/ 6865258 h 6865258"/>
              <a:gd name="connsiteX0" fmla="*/ 23837 w 6701647"/>
              <a:gd name="connsiteY0" fmla="*/ 6865258 h 6865258"/>
              <a:gd name="connsiteX1" fmla="*/ 2380 w 6701647"/>
              <a:gd name="connsiteY1" fmla="*/ 4527094 h 6865258"/>
              <a:gd name="connsiteX2" fmla="*/ 34699 w 6701647"/>
              <a:gd name="connsiteY2" fmla="*/ 13496 h 6865258"/>
              <a:gd name="connsiteX3" fmla="*/ 6701647 w 6701647"/>
              <a:gd name="connsiteY3" fmla="*/ 0 h 6865258"/>
              <a:gd name="connsiteX4" fmla="*/ 5086483 w 6701647"/>
              <a:gd name="connsiteY4" fmla="*/ 4352361 h 6865258"/>
              <a:gd name="connsiteX5" fmla="*/ 4203270 w 6701647"/>
              <a:gd name="connsiteY5" fmla="*/ 6865257 h 6865258"/>
              <a:gd name="connsiteX6" fmla="*/ 23837 w 6701647"/>
              <a:gd name="connsiteY6" fmla="*/ 6865258 h 6865258"/>
              <a:gd name="connsiteX0" fmla="*/ 50670 w 6728480"/>
              <a:gd name="connsiteY0" fmla="*/ 6866276 h 6866276"/>
              <a:gd name="connsiteX1" fmla="*/ 29213 w 6728480"/>
              <a:gd name="connsiteY1" fmla="*/ 4528112 h 6866276"/>
              <a:gd name="connsiteX2" fmla="*/ 22877 w 6728480"/>
              <a:gd name="connsiteY2" fmla="*/ 0 h 6866276"/>
              <a:gd name="connsiteX3" fmla="*/ 6728480 w 6728480"/>
              <a:gd name="connsiteY3" fmla="*/ 1018 h 6866276"/>
              <a:gd name="connsiteX4" fmla="*/ 5113316 w 6728480"/>
              <a:gd name="connsiteY4" fmla="*/ 4353379 h 6866276"/>
              <a:gd name="connsiteX5" fmla="*/ 4230103 w 6728480"/>
              <a:gd name="connsiteY5" fmla="*/ 6866275 h 6866276"/>
              <a:gd name="connsiteX6" fmla="*/ 50670 w 6728480"/>
              <a:gd name="connsiteY6" fmla="*/ 6866276 h 6866276"/>
              <a:gd name="connsiteX0" fmla="*/ 28562 w 6706372"/>
              <a:gd name="connsiteY0" fmla="*/ 6866276 h 6866276"/>
              <a:gd name="connsiteX1" fmla="*/ 7105 w 6706372"/>
              <a:gd name="connsiteY1" fmla="*/ 4528112 h 6866276"/>
              <a:gd name="connsiteX2" fmla="*/ 769 w 6706372"/>
              <a:gd name="connsiteY2" fmla="*/ 0 h 6866276"/>
              <a:gd name="connsiteX3" fmla="*/ 6706372 w 6706372"/>
              <a:gd name="connsiteY3" fmla="*/ 1018 h 6866276"/>
              <a:gd name="connsiteX4" fmla="*/ 5091208 w 6706372"/>
              <a:gd name="connsiteY4" fmla="*/ 4353379 h 6866276"/>
              <a:gd name="connsiteX5" fmla="*/ 4207995 w 6706372"/>
              <a:gd name="connsiteY5" fmla="*/ 6866275 h 6866276"/>
              <a:gd name="connsiteX6" fmla="*/ 28562 w 6706372"/>
              <a:gd name="connsiteY6" fmla="*/ 6866276 h 6866276"/>
              <a:gd name="connsiteX0" fmla="*/ 3289173 w 6706371"/>
              <a:gd name="connsiteY0" fmla="*/ 6853576 h 6866275"/>
              <a:gd name="connsiteX1" fmla="*/ 7104 w 6706371"/>
              <a:gd name="connsiteY1" fmla="*/ 4528112 h 6866275"/>
              <a:gd name="connsiteX2" fmla="*/ 768 w 6706371"/>
              <a:gd name="connsiteY2" fmla="*/ 0 h 6866275"/>
              <a:gd name="connsiteX3" fmla="*/ 6706371 w 6706371"/>
              <a:gd name="connsiteY3" fmla="*/ 1018 h 6866275"/>
              <a:gd name="connsiteX4" fmla="*/ 5091207 w 6706371"/>
              <a:gd name="connsiteY4" fmla="*/ 4353379 h 6866275"/>
              <a:gd name="connsiteX5" fmla="*/ 4207994 w 6706371"/>
              <a:gd name="connsiteY5" fmla="*/ 6866275 h 6866275"/>
              <a:gd name="connsiteX6" fmla="*/ 3289173 w 6706371"/>
              <a:gd name="connsiteY6" fmla="*/ 6853576 h 6866275"/>
              <a:gd name="connsiteX0" fmla="*/ 2342107 w 6706371"/>
              <a:gd name="connsiteY0" fmla="*/ 6866276 h 6866276"/>
              <a:gd name="connsiteX1" fmla="*/ 7104 w 6706371"/>
              <a:gd name="connsiteY1" fmla="*/ 4528112 h 6866276"/>
              <a:gd name="connsiteX2" fmla="*/ 768 w 6706371"/>
              <a:gd name="connsiteY2" fmla="*/ 0 h 6866276"/>
              <a:gd name="connsiteX3" fmla="*/ 6706371 w 6706371"/>
              <a:gd name="connsiteY3" fmla="*/ 1018 h 6866276"/>
              <a:gd name="connsiteX4" fmla="*/ 5091207 w 6706371"/>
              <a:gd name="connsiteY4" fmla="*/ 4353379 h 6866276"/>
              <a:gd name="connsiteX5" fmla="*/ 4207994 w 6706371"/>
              <a:gd name="connsiteY5" fmla="*/ 6866275 h 6866276"/>
              <a:gd name="connsiteX6" fmla="*/ 2342107 w 6706371"/>
              <a:gd name="connsiteY6" fmla="*/ 6866276 h 6866276"/>
              <a:gd name="connsiteX0" fmla="*/ 2341347 w 6705611"/>
              <a:gd name="connsiteY0" fmla="*/ 6866276 h 6866276"/>
              <a:gd name="connsiteX1" fmla="*/ 2374008 w 6705611"/>
              <a:gd name="connsiteY1" fmla="*/ 3131112 h 6866276"/>
              <a:gd name="connsiteX2" fmla="*/ 8 w 6705611"/>
              <a:gd name="connsiteY2" fmla="*/ 0 h 6866276"/>
              <a:gd name="connsiteX3" fmla="*/ 6705611 w 6705611"/>
              <a:gd name="connsiteY3" fmla="*/ 1018 h 6866276"/>
              <a:gd name="connsiteX4" fmla="*/ 5090447 w 6705611"/>
              <a:gd name="connsiteY4" fmla="*/ 4353379 h 6866276"/>
              <a:gd name="connsiteX5" fmla="*/ 4207234 w 6705611"/>
              <a:gd name="connsiteY5" fmla="*/ 6866275 h 6866276"/>
              <a:gd name="connsiteX6" fmla="*/ 2341347 w 6705611"/>
              <a:gd name="connsiteY6" fmla="*/ 6866276 h 6866276"/>
              <a:gd name="connsiteX0" fmla="*/ 2341347 w 6705611"/>
              <a:gd name="connsiteY0" fmla="*/ 6866276 h 6866276"/>
              <a:gd name="connsiteX1" fmla="*/ 2489009 w 6705611"/>
              <a:gd name="connsiteY1" fmla="*/ 3112062 h 6866276"/>
              <a:gd name="connsiteX2" fmla="*/ 8 w 6705611"/>
              <a:gd name="connsiteY2" fmla="*/ 0 h 6866276"/>
              <a:gd name="connsiteX3" fmla="*/ 6705611 w 6705611"/>
              <a:gd name="connsiteY3" fmla="*/ 1018 h 6866276"/>
              <a:gd name="connsiteX4" fmla="*/ 5090447 w 6705611"/>
              <a:gd name="connsiteY4" fmla="*/ 4353379 h 6866276"/>
              <a:gd name="connsiteX5" fmla="*/ 4207234 w 6705611"/>
              <a:gd name="connsiteY5" fmla="*/ 6866275 h 6866276"/>
              <a:gd name="connsiteX6" fmla="*/ 2341347 w 6705611"/>
              <a:gd name="connsiteY6" fmla="*/ 6866276 h 6866276"/>
              <a:gd name="connsiteX0" fmla="*/ 2341347 w 6705611"/>
              <a:gd name="connsiteY0" fmla="*/ 6866276 h 6866276"/>
              <a:gd name="connsiteX1" fmla="*/ 2340184 w 6705611"/>
              <a:gd name="connsiteY1" fmla="*/ 3112062 h 6866276"/>
              <a:gd name="connsiteX2" fmla="*/ 8 w 6705611"/>
              <a:gd name="connsiteY2" fmla="*/ 0 h 6866276"/>
              <a:gd name="connsiteX3" fmla="*/ 6705611 w 6705611"/>
              <a:gd name="connsiteY3" fmla="*/ 1018 h 6866276"/>
              <a:gd name="connsiteX4" fmla="*/ 5090447 w 6705611"/>
              <a:gd name="connsiteY4" fmla="*/ 4353379 h 6866276"/>
              <a:gd name="connsiteX5" fmla="*/ 4207234 w 6705611"/>
              <a:gd name="connsiteY5" fmla="*/ 6866275 h 6866276"/>
              <a:gd name="connsiteX6" fmla="*/ 2341347 w 6705611"/>
              <a:gd name="connsiteY6" fmla="*/ 6866276 h 6866276"/>
              <a:gd name="connsiteX0" fmla="*/ 5890 w 4370154"/>
              <a:gd name="connsiteY0" fmla="*/ 6866276 h 6866276"/>
              <a:gd name="connsiteX1" fmla="*/ 4727 w 4370154"/>
              <a:gd name="connsiteY1" fmla="*/ 3112062 h 6866276"/>
              <a:gd name="connsiteX2" fmla="*/ 18686 w 4370154"/>
              <a:gd name="connsiteY2" fmla="*/ 0 h 6866276"/>
              <a:gd name="connsiteX3" fmla="*/ 4370154 w 4370154"/>
              <a:gd name="connsiteY3" fmla="*/ 1018 h 6866276"/>
              <a:gd name="connsiteX4" fmla="*/ 2754990 w 4370154"/>
              <a:gd name="connsiteY4" fmla="*/ 4353379 h 6866276"/>
              <a:gd name="connsiteX5" fmla="*/ 1871777 w 4370154"/>
              <a:gd name="connsiteY5" fmla="*/ 6866275 h 6866276"/>
              <a:gd name="connsiteX6" fmla="*/ 5890 w 4370154"/>
              <a:gd name="connsiteY6" fmla="*/ 6866276 h 6866276"/>
              <a:gd name="connsiteX0" fmla="*/ 5890 w 4028578"/>
              <a:gd name="connsiteY0" fmla="*/ 6871196 h 6871196"/>
              <a:gd name="connsiteX1" fmla="*/ 4727 w 4028578"/>
              <a:gd name="connsiteY1" fmla="*/ 3116982 h 6871196"/>
              <a:gd name="connsiteX2" fmla="*/ 18686 w 4028578"/>
              <a:gd name="connsiteY2" fmla="*/ 4920 h 6871196"/>
              <a:gd name="connsiteX3" fmla="*/ 4028578 w 4028578"/>
              <a:gd name="connsiteY3" fmla="*/ 0 h 6871196"/>
              <a:gd name="connsiteX4" fmla="*/ 2754990 w 4028578"/>
              <a:gd name="connsiteY4" fmla="*/ 4358299 h 6871196"/>
              <a:gd name="connsiteX5" fmla="*/ 1871777 w 4028578"/>
              <a:gd name="connsiteY5" fmla="*/ 6871195 h 6871196"/>
              <a:gd name="connsiteX6" fmla="*/ 5890 w 4028578"/>
              <a:gd name="connsiteY6" fmla="*/ 6871196 h 6871196"/>
              <a:gd name="connsiteX0" fmla="*/ 5890 w 3838813"/>
              <a:gd name="connsiteY0" fmla="*/ 6866276 h 6866276"/>
              <a:gd name="connsiteX1" fmla="*/ 4727 w 3838813"/>
              <a:gd name="connsiteY1" fmla="*/ 3112062 h 6866276"/>
              <a:gd name="connsiteX2" fmla="*/ 18686 w 3838813"/>
              <a:gd name="connsiteY2" fmla="*/ 0 h 6866276"/>
              <a:gd name="connsiteX3" fmla="*/ 3838813 w 3838813"/>
              <a:gd name="connsiteY3" fmla="*/ 1018 h 6866276"/>
              <a:gd name="connsiteX4" fmla="*/ 2754990 w 3838813"/>
              <a:gd name="connsiteY4" fmla="*/ 4353379 h 6866276"/>
              <a:gd name="connsiteX5" fmla="*/ 1871777 w 3838813"/>
              <a:gd name="connsiteY5" fmla="*/ 6866275 h 6866276"/>
              <a:gd name="connsiteX6" fmla="*/ 5890 w 3838813"/>
              <a:gd name="connsiteY6" fmla="*/ 6866276 h 6866276"/>
              <a:gd name="connsiteX0" fmla="*/ 5890 w 3838813"/>
              <a:gd name="connsiteY0" fmla="*/ 6866276 h 6878150"/>
              <a:gd name="connsiteX1" fmla="*/ 4727 w 3838813"/>
              <a:gd name="connsiteY1" fmla="*/ 3112062 h 6878150"/>
              <a:gd name="connsiteX2" fmla="*/ 18686 w 3838813"/>
              <a:gd name="connsiteY2" fmla="*/ 0 h 6878150"/>
              <a:gd name="connsiteX3" fmla="*/ 3838813 w 3838813"/>
              <a:gd name="connsiteY3" fmla="*/ 1018 h 6878150"/>
              <a:gd name="connsiteX4" fmla="*/ 2754990 w 3838813"/>
              <a:gd name="connsiteY4" fmla="*/ 4353379 h 6878150"/>
              <a:gd name="connsiteX5" fmla="*/ 2333538 w 3838813"/>
              <a:gd name="connsiteY5" fmla="*/ 6878150 h 6878150"/>
              <a:gd name="connsiteX6" fmla="*/ 5890 w 3838813"/>
              <a:gd name="connsiteY6" fmla="*/ 6866276 h 6878150"/>
              <a:gd name="connsiteX0" fmla="*/ 1797601 w 3834086"/>
              <a:gd name="connsiteY0" fmla="*/ 6872214 h 6878150"/>
              <a:gd name="connsiteX1" fmla="*/ 0 w 3834086"/>
              <a:gd name="connsiteY1" fmla="*/ 3112062 h 6878150"/>
              <a:gd name="connsiteX2" fmla="*/ 13959 w 3834086"/>
              <a:gd name="connsiteY2" fmla="*/ 0 h 6878150"/>
              <a:gd name="connsiteX3" fmla="*/ 3834086 w 3834086"/>
              <a:gd name="connsiteY3" fmla="*/ 1018 h 6878150"/>
              <a:gd name="connsiteX4" fmla="*/ 2750263 w 3834086"/>
              <a:gd name="connsiteY4" fmla="*/ 4353379 h 6878150"/>
              <a:gd name="connsiteX5" fmla="*/ 2328811 w 3834086"/>
              <a:gd name="connsiteY5" fmla="*/ 6878150 h 6878150"/>
              <a:gd name="connsiteX6" fmla="*/ 1797601 w 3834086"/>
              <a:gd name="connsiteY6" fmla="*/ 6872214 h 6878150"/>
              <a:gd name="connsiteX0" fmla="*/ 1783649 w 3820134"/>
              <a:gd name="connsiteY0" fmla="*/ 6872214 h 6878150"/>
              <a:gd name="connsiteX1" fmla="*/ 2800888 w 3820134"/>
              <a:gd name="connsiteY1" fmla="*/ 2019532 h 6878150"/>
              <a:gd name="connsiteX2" fmla="*/ 7 w 3820134"/>
              <a:gd name="connsiteY2" fmla="*/ 0 h 6878150"/>
              <a:gd name="connsiteX3" fmla="*/ 3820134 w 3820134"/>
              <a:gd name="connsiteY3" fmla="*/ 1018 h 6878150"/>
              <a:gd name="connsiteX4" fmla="*/ 2736311 w 3820134"/>
              <a:gd name="connsiteY4" fmla="*/ 4353379 h 6878150"/>
              <a:gd name="connsiteX5" fmla="*/ 2314859 w 3820134"/>
              <a:gd name="connsiteY5" fmla="*/ 6878150 h 6878150"/>
              <a:gd name="connsiteX6" fmla="*/ 1783649 w 3820134"/>
              <a:gd name="connsiteY6" fmla="*/ 6872214 h 6878150"/>
              <a:gd name="connsiteX0" fmla="*/ 189 w 2036674"/>
              <a:gd name="connsiteY0" fmla="*/ 6872214 h 6878150"/>
              <a:gd name="connsiteX1" fmla="*/ 1017428 w 2036674"/>
              <a:gd name="connsiteY1" fmla="*/ 2019532 h 6878150"/>
              <a:gd name="connsiteX2" fmla="*/ 1012412 w 2036674"/>
              <a:gd name="connsiteY2" fmla="*/ 0 h 6878150"/>
              <a:gd name="connsiteX3" fmla="*/ 2036674 w 2036674"/>
              <a:gd name="connsiteY3" fmla="*/ 1018 h 6878150"/>
              <a:gd name="connsiteX4" fmla="*/ 952851 w 2036674"/>
              <a:gd name="connsiteY4" fmla="*/ 4353379 h 6878150"/>
              <a:gd name="connsiteX5" fmla="*/ 531399 w 2036674"/>
              <a:gd name="connsiteY5" fmla="*/ 6878150 h 6878150"/>
              <a:gd name="connsiteX6" fmla="*/ 189 w 2036674"/>
              <a:gd name="connsiteY6" fmla="*/ 6872214 h 6878150"/>
              <a:gd name="connsiteX0" fmla="*/ 189 w 2036674"/>
              <a:gd name="connsiteY0" fmla="*/ 6872214 h 6878150"/>
              <a:gd name="connsiteX1" fmla="*/ 1017428 w 2036674"/>
              <a:gd name="connsiteY1" fmla="*/ 2019532 h 6878150"/>
              <a:gd name="connsiteX2" fmla="*/ 1012412 w 2036674"/>
              <a:gd name="connsiteY2" fmla="*/ 0 h 6878150"/>
              <a:gd name="connsiteX3" fmla="*/ 2036674 w 2036674"/>
              <a:gd name="connsiteY3" fmla="*/ 1018 h 6878150"/>
              <a:gd name="connsiteX4" fmla="*/ 952851 w 2036674"/>
              <a:gd name="connsiteY4" fmla="*/ 4353379 h 6878150"/>
              <a:gd name="connsiteX5" fmla="*/ 531399 w 2036674"/>
              <a:gd name="connsiteY5" fmla="*/ 6878150 h 6878150"/>
              <a:gd name="connsiteX6" fmla="*/ 189 w 2036674"/>
              <a:gd name="connsiteY6" fmla="*/ 6872214 h 6878150"/>
              <a:gd name="connsiteX0" fmla="*/ 189 w 2036674"/>
              <a:gd name="connsiteY0" fmla="*/ 6872214 h 6878150"/>
              <a:gd name="connsiteX1" fmla="*/ 1017428 w 2036674"/>
              <a:gd name="connsiteY1" fmla="*/ 2019532 h 6878150"/>
              <a:gd name="connsiteX2" fmla="*/ 1012412 w 2036674"/>
              <a:gd name="connsiteY2" fmla="*/ 0 h 6878150"/>
              <a:gd name="connsiteX3" fmla="*/ 2036674 w 2036674"/>
              <a:gd name="connsiteY3" fmla="*/ 1018 h 6878150"/>
              <a:gd name="connsiteX4" fmla="*/ 952851 w 2036674"/>
              <a:gd name="connsiteY4" fmla="*/ 4353379 h 6878150"/>
              <a:gd name="connsiteX5" fmla="*/ 531399 w 2036674"/>
              <a:gd name="connsiteY5" fmla="*/ 6878150 h 6878150"/>
              <a:gd name="connsiteX6" fmla="*/ 189 w 2036674"/>
              <a:gd name="connsiteY6" fmla="*/ 6872214 h 6878150"/>
              <a:gd name="connsiteX0" fmla="*/ 217 w 2036702"/>
              <a:gd name="connsiteY0" fmla="*/ 6872214 h 6878150"/>
              <a:gd name="connsiteX1" fmla="*/ 1017456 w 2036702"/>
              <a:gd name="connsiteY1" fmla="*/ 2019532 h 6878150"/>
              <a:gd name="connsiteX2" fmla="*/ 1012440 w 2036702"/>
              <a:gd name="connsiteY2" fmla="*/ 0 h 6878150"/>
              <a:gd name="connsiteX3" fmla="*/ 2036702 w 2036702"/>
              <a:gd name="connsiteY3" fmla="*/ 1018 h 6878150"/>
              <a:gd name="connsiteX4" fmla="*/ 952879 w 2036702"/>
              <a:gd name="connsiteY4" fmla="*/ 4353379 h 6878150"/>
              <a:gd name="connsiteX5" fmla="*/ 531427 w 2036702"/>
              <a:gd name="connsiteY5" fmla="*/ 6878150 h 6878150"/>
              <a:gd name="connsiteX6" fmla="*/ 217 w 2036702"/>
              <a:gd name="connsiteY6" fmla="*/ 6872214 h 6878150"/>
              <a:gd name="connsiteX0" fmla="*/ 217 w 2036702"/>
              <a:gd name="connsiteY0" fmla="*/ 6872214 h 6878150"/>
              <a:gd name="connsiteX1" fmla="*/ 1017456 w 2036702"/>
              <a:gd name="connsiteY1" fmla="*/ 2019532 h 6878150"/>
              <a:gd name="connsiteX2" fmla="*/ 1012440 w 2036702"/>
              <a:gd name="connsiteY2" fmla="*/ 0 h 6878150"/>
              <a:gd name="connsiteX3" fmla="*/ 2036702 w 2036702"/>
              <a:gd name="connsiteY3" fmla="*/ 1018 h 6878150"/>
              <a:gd name="connsiteX4" fmla="*/ 1066738 w 2036702"/>
              <a:gd name="connsiteY4" fmla="*/ 4335566 h 6878150"/>
              <a:gd name="connsiteX5" fmla="*/ 531427 w 2036702"/>
              <a:gd name="connsiteY5" fmla="*/ 6878150 h 6878150"/>
              <a:gd name="connsiteX6" fmla="*/ 217 w 2036702"/>
              <a:gd name="connsiteY6" fmla="*/ 6872214 h 6878150"/>
              <a:gd name="connsiteX0" fmla="*/ 217 w 2036702"/>
              <a:gd name="connsiteY0" fmla="*/ 6872214 h 6878150"/>
              <a:gd name="connsiteX1" fmla="*/ 1017456 w 2036702"/>
              <a:gd name="connsiteY1" fmla="*/ 2019532 h 6878150"/>
              <a:gd name="connsiteX2" fmla="*/ 1012440 w 2036702"/>
              <a:gd name="connsiteY2" fmla="*/ 0 h 6878150"/>
              <a:gd name="connsiteX3" fmla="*/ 2036702 w 2036702"/>
              <a:gd name="connsiteY3" fmla="*/ 1018 h 6878150"/>
              <a:gd name="connsiteX4" fmla="*/ 1066738 w 2036702"/>
              <a:gd name="connsiteY4" fmla="*/ 4335566 h 6878150"/>
              <a:gd name="connsiteX5" fmla="*/ 531427 w 2036702"/>
              <a:gd name="connsiteY5" fmla="*/ 6878150 h 6878150"/>
              <a:gd name="connsiteX6" fmla="*/ 217 w 2036702"/>
              <a:gd name="connsiteY6" fmla="*/ 6872214 h 6878150"/>
              <a:gd name="connsiteX0" fmla="*/ 217 w 2036702"/>
              <a:gd name="connsiteY0" fmla="*/ 6872214 h 6884088"/>
              <a:gd name="connsiteX1" fmla="*/ 1017456 w 2036702"/>
              <a:gd name="connsiteY1" fmla="*/ 2019532 h 6884088"/>
              <a:gd name="connsiteX2" fmla="*/ 1012440 w 2036702"/>
              <a:gd name="connsiteY2" fmla="*/ 0 h 6884088"/>
              <a:gd name="connsiteX3" fmla="*/ 2036702 w 2036702"/>
              <a:gd name="connsiteY3" fmla="*/ 1018 h 6884088"/>
              <a:gd name="connsiteX4" fmla="*/ 1066738 w 2036702"/>
              <a:gd name="connsiteY4" fmla="*/ 4335566 h 6884088"/>
              <a:gd name="connsiteX5" fmla="*/ 1043790 w 2036702"/>
              <a:gd name="connsiteY5" fmla="*/ 6884088 h 6884088"/>
              <a:gd name="connsiteX6" fmla="*/ 217 w 2036702"/>
              <a:gd name="connsiteY6" fmla="*/ 6872214 h 6884088"/>
              <a:gd name="connsiteX0" fmla="*/ 217 w 2036702"/>
              <a:gd name="connsiteY0" fmla="*/ 6872214 h 6884088"/>
              <a:gd name="connsiteX1" fmla="*/ 1017456 w 2036702"/>
              <a:gd name="connsiteY1" fmla="*/ 2019532 h 6884088"/>
              <a:gd name="connsiteX2" fmla="*/ 1012440 w 2036702"/>
              <a:gd name="connsiteY2" fmla="*/ 0 h 6884088"/>
              <a:gd name="connsiteX3" fmla="*/ 2036702 w 2036702"/>
              <a:gd name="connsiteY3" fmla="*/ 1018 h 6884088"/>
              <a:gd name="connsiteX4" fmla="*/ 1066738 w 2036702"/>
              <a:gd name="connsiteY4" fmla="*/ 4335566 h 6884088"/>
              <a:gd name="connsiteX5" fmla="*/ 1043790 w 2036702"/>
              <a:gd name="connsiteY5" fmla="*/ 6884088 h 6884088"/>
              <a:gd name="connsiteX6" fmla="*/ 217 w 2036702"/>
              <a:gd name="connsiteY6" fmla="*/ 6872214 h 6884088"/>
              <a:gd name="connsiteX0" fmla="*/ 217 w 2036702"/>
              <a:gd name="connsiteY0" fmla="*/ 6872214 h 6884088"/>
              <a:gd name="connsiteX1" fmla="*/ 1017456 w 2036702"/>
              <a:gd name="connsiteY1" fmla="*/ 2019532 h 6884088"/>
              <a:gd name="connsiteX2" fmla="*/ 1012440 w 2036702"/>
              <a:gd name="connsiteY2" fmla="*/ 0 h 6884088"/>
              <a:gd name="connsiteX3" fmla="*/ 2036702 w 2036702"/>
              <a:gd name="connsiteY3" fmla="*/ 1018 h 6884088"/>
              <a:gd name="connsiteX4" fmla="*/ 1066738 w 2036702"/>
              <a:gd name="connsiteY4" fmla="*/ 4335566 h 6884088"/>
              <a:gd name="connsiteX5" fmla="*/ 1043790 w 2036702"/>
              <a:gd name="connsiteY5" fmla="*/ 6884088 h 6884088"/>
              <a:gd name="connsiteX6" fmla="*/ 217 w 2036702"/>
              <a:gd name="connsiteY6" fmla="*/ 6872214 h 6884088"/>
              <a:gd name="connsiteX0" fmla="*/ 217 w 2036702"/>
              <a:gd name="connsiteY0" fmla="*/ 6872214 h 6884088"/>
              <a:gd name="connsiteX1" fmla="*/ 1017456 w 2036702"/>
              <a:gd name="connsiteY1" fmla="*/ 2019532 h 6884088"/>
              <a:gd name="connsiteX2" fmla="*/ 1012440 w 2036702"/>
              <a:gd name="connsiteY2" fmla="*/ 0 h 6884088"/>
              <a:gd name="connsiteX3" fmla="*/ 2036702 w 2036702"/>
              <a:gd name="connsiteY3" fmla="*/ 1018 h 6884088"/>
              <a:gd name="connsiteX4" fmla="*/ 1111017 w 2036702"/>
              <a:gd name="connsiteY4" fmla="*/ 4335566 h 6884088"/>
              <a:gd name="connsiteX5" fmla="*/ 1043790 w 2036702"/>
              <a:gd name="connsiteY5" fmla="*/ 6884088 h 6884088"/>
              <a:gd name="connsiteX6" fmla="*/ 217 w 2036702"/>
              <a:gd name="connsiteY6" fmla="*/ 6872214 h 6884088"/>
              <a:gd name="connsiteX0" fmla="*/ 217 w 2036702"/>
              <a:gd name="connsiteY0" fmla="*/ 6872214 h 6884088"/>
              <a:gd name="connsiteX1" fmla="*/ 1017456 w 2036702"/>
              <a:gd name="connsiteY1" fmla="*/ 2019532 h 6884088"/>
              <a:gd name="connsiteX2" fmla="*/ 1012440 w 2036702"/>
              <a:gd name="connsiteY2" fmla="*/ 0 h 6884088"/>
              <a:gd name="connsiteX3" fmla="*/ 2036702 w 2036702"/>
              <a:gd name="connsiteY3" fmla="*/ 1018 h 6884088"/>
              <a:gd name="connsiteX4" fmla="*/ 1111017 w 2036702"/>
              <a:gd name="connsiteY4" fmla="*/ 4335566 h 6884088"/>
              <a:gd name="connsiteX5" fmla="*/ 1043790 w 2036702"/>
              <a:gd name="connsiteY5" fmla="*/ 6884088 h 6884088"/>
              <a:gd name="connsiteX6" fmla="*/ 217 w 2036702"/>
              <a:gd name="connsiteY6" fmla="*/ 6872214 h 6884088"/>
              <a:gd name="connsiteX0" fmla="*/ 217 w 2036702"/>
              <a:gd name="connsiteY0" fmla="*/ 6872214 h 6884088"/>
              <a:gd name="connsiteX1" fmla="*/ 1017456 w 2036702"/>
              <a:gd name="connsiteY1" fmla="*/ 2019532 h 6884088"/>
              <a:gd name="connsiteX2" fmla="*/ 1012440 w 2036702"/>
              <a:gd name="connsiteY2" fmla="*/ 0 h 6884088"/>
              <a:gd name="connsiteX3" fmla="*/ 2036702 w 2036702"/>
              <a:gd name="connsiteY3" fmla="*/ 1018 h 6884088"/>
              <a:gd name="connsiteX4" fmla="*/ 1111017 w 2036702"/>
              <a:gd name="connsiteY4" fmla="*/ 4335566 h 6884088"/>
              <a:gd name="connsiteX5" fmla="*/ 1176626 w 2036702"/>
              <a:gd name="connsiteY5" fmla="*/ 6884088 h 6884088"/>
              <a:gd name="connsiteX6" fmla="*/ 217 w 2036702"/>
              <a:gd name="connsiteY6" fmla="*/ 6872214 h 6884088"/>
              <a:gd name="connsiteX0" fmla="*/ 4044 w 1167611"/>
              <a:gd name="connsiteY0" fmla="*/ 6901902 h 6901902"/>
              <a:gd name="connsiteX1" fmla="*/ 148365 w 1167611"/>
              <a:gd name="connsiteY1" fmla="*/ 2019532 h 6901902"/>
              <a:gd name="connsiteX2" fmla="*/ 143349 w 1167611"/>
              <a:gd name="connsiteY2" fmla="*/ 0 h 6901902"/>
              <a:gd name="connsiteX3" fmla="*/ 1167611 w 1167611"/>
              <a:gd name="connsiteY3" fmla="*/ 1018 h 6901902"/>
              <a:gd name="connsiteX4" fmla="*/ 241926 w 1167611"/>
              <a:gd name="connsiteY4" fmla="*/ 4335566 h 6901902"/>
              <a:gd name="connsiteX5" fmla="*/ 307535 w 1167611"/>
              <a:gd name="connsiteY5" fmla="*/ 6884088 h 6901902"/>
              <a:gd name="connsiteX6" fmla="*/ 4044 w 1167611"/>
              <a:gd name="connsiteY6" fmla="*/ 6901902 h 6901902"/>
              <a:gd name="connsiteX0" fmla="*/ 4044 w 1167611"/>
              <a:gd name="connsiteY0" fmla="*/ 6901902 h 6901902"/>
              <a:gd name="connsiteX1" fmla="*/ 148365 w 1167611"/>
              <a:gd name="connsiteY1" fmla="*/ 2019532 h 6901902"/>
              <a:gd name="connsiteX2" fmla="*/ 143349 w 1167611"/>
              <a:gd name="connsiteY2" fmla="*/ 0 h 6901902"/>
              <a:gd name="connsiteX3" fmla="*/ 1167611 w 1167611"/>
              <a:gd name="connsiteY3" fmla="*/ 1018 h 6901902"/>
              <a:gd name="connsiteX4" fmla="*/ 241926 w 1167611"/>
              <a:gd name="connsiteY4" fmla="*/ 4335566 h 6901902"/>
              <a:gd name="connsiteX5" fmla="*/ 307535 w 1167611"/>
              <a:gd name="connsiteY5" fmla="*/ 6884088 h 6901902"/>
              <a:gd name="connsiteX6" fmla="*/ 4044 w 1167611"/>
              <a:gd name="connsiteY6" fmla="*/ 6901902 h 6901902"/>
              <a:gd name="connsiteX0" fmla="*/ 1393 w 1164960"/>
              <a:gd name="connsiteY0" fmla="*/ 6901902 h 6901902"/>
              <a:gd name="connsiteX1" fmla="*/ 145714 w 1164960"/>
              <a:gd name="connsiteY1" fmla="*/ 2019532 h 6901902"/>
              <a:gd name="connsiteX2" fmla="*/ 140698 w 1164960"/>
              <a:gd name="connsiteY2" fmla="*/ 0 h 6901902"/>
              <a:gd name="connsiteX3" fmla="*/ 1164960 w 1164960"/>
              <a:gd name="connsiteY3" fmla="*/ 1018 h 6901902"/>
              <a:gd name="connsiteX4" fmla="*/ 239275 w 1164960"/>
              <a:gd name="connsiteY4" fmla="*/ 4335566 h 6901902"/>
              <a:gd name="connsiteX5" fmla="*/ 304884 w 1164960"/>
              <a:gd name="connsiteY5" fmla="*/ 6884088 h 6901902"/>
              <a:gd name="connsiteX6" fmla="*/ 1393 w 1164960"/>
              <a:gd name="connsiteY6" fmla="*/ 6901902 h 6901902"/>
              <a:gd name="connsiteX0" fmla="*/ 1786 w 1133725"/>
              <a:gd name="connsiteY0" fmla="*/ 6878152 h 6884088"/>
              <a:gd name="connsiteX1" fmla="*/ 114479 w 1133725"/>
              <a:gd name="connsiteY1" fmla="*/ 2019532 h 6884088"/>
              <a:gd name="connsiteX2" fmla="*/ 109463 w 1133725"/>
              <a:gd name="connsiteY2" fmla="*/ 0 h 6884088"/>
              <a:gd name="connsiteX3" fmla="*/ 1133725 w 1133725"/>
              <a:gd name="connsiteY3" fmla="*/ 1018 h 6884088"/>
              <a:gd name="connsiteX4" fmla="*/ 208040 w 1133725"/>
              <a:gd name="connsiteY4" fmla="*/ 4335566 h 6884088"/>
              <a:gd name="connsiteX5" fmla="*/ 273649 w 1133725"/>
              <a:gd name="connsiteY5" fmla="*/ 6884088 h 6884088"/>
              <a:gd name="connsiteX6" fmla="*/ 1786 w 1133725"/>
              <a:gd name="connsiteY6" fmla="*/ 6878152 h 6884088"/>
              <a:gd name="connsiteX0" fmla="*/ 3139 w 1135078"/>
              <a:gd name="connsiteY0" fmla="*/ 6878152 h 6884088"/>
              <a:gd name="connsiteX1" fmla="*/ 115832 w 1135078"/>
              <a:gd name="connsiteY1" fmla="*/ 2019532 h 6884088"/>
              <a:gd name="connsiteX2" fmla="*/ 110816 w 1135078"/>
              <a:gd name="connsiteY2" fmla="*/ 0 h 6884088"/>
              <a:gd name="connsiteX3" fmla="*/ 1135078 w 1135078"/>
              <a:gd name="connsiteY3" fmla="*/ 1018 h 6884088"/>
              <a:gd name="connsiteX4" fmla="*/ 209393 w 1135078"/>
              <a:gd name="connsiteY4" fmla="*/ 4335566 h 6884088"/>
              <a:gd name="connsiteX5" fmla="*/ 275002 w 1135078"/>
              <a:gd name="connsiteY5" fmla="*/ 6884088 h 6884088"/>
              <a:gd name="connsiteX6" fmla="*/ 3139 w 1135078"/>
              <a:gd name="connsiteY6" fmla="*/ 6878152 h 6884088"/>
              <a:gd name="connsiteX0" fmla="*/ 0 w 1131939"/>
              <a:gd name="connsiteY0" fmla="*/ 6878152 h 6884088"/>
              <a:gd name="connsiteX1" fmla="*/ 112693 w 1131939"/>
              <a:gd name="connsiteY1" fmla="*/ 2019532 h 6884088"/>
              <a:gd name="connsiteX2" fmla="*/ 107677 w 1131939"/>
              <a:gd name="connsiteY2" fmla="*/ 0 h 6884088"/>
              <a:gd name="connsiteX3" fmla="*/ 1131939 w 1131939"/>
              <a:gd name="connsiteY3" fmla="*/ 1018 h 6884088"/>
              <a:gd name="connsiteX4" fmla="*/ 206254 w 1131939"/>
              <a:gd name="connsiteY4" fmla="*/ 4335566 h 6884088"/>
              <a:gd name="connsiteX5" fmla="*/ 271863 w 1131939"/>
              <a:gd name="connsiteY5" fmla="*/ 6884088 h 6884088"/>
              <a:gd name="connsiteX6" fmla="*/ 0 w 1131939"/>
              <a:gd name="connsiteY6" fmla="*/ 6878152 h 6884088"/>
              <a:gd name="connsiteX0" fmla="*/ 0 w 1131939"/>
              <a:gd name="connsiteY0" fmla="*/ 6878152 h 6878152"/>
              <a:gd name="connsiteX1" fmla="*/ 112693 w 1131939"/>
              <a:gd name="connsiteY1" fmla="*/ 2019532 h 6878152"/>
              <a:gd name="connsiteX2" fmla="*/ 107677 w 1131939"/>
              <a:gd name="connsiteY2" fmla="*/ 0 h 6878152"/>
              <a:gd name="connsiteX3" fmla="*/ 1131939 w 1131939"/>
              <a:gd name="connsiteY3" fmla="*/ 1018 h 6878152"/>
              <a:gd name="connsiteX4" fmla="*/ 206254 w 1131939"/>
              <a:gd name="connsiteY4" fmla="*/ 4335566 h 6878152"/>
              <a:gd name="connsiteX5" fmla="*/ 695671 w 1131939"/>
              <a:gd name="connsiteY5" fmla="*/ 6860338 h 6878152"/>
              <a:gd name="connsiteX6" fmla="*/ 0 w 1131939"/>
              <a:gd name="connsiteY6" fmla="*/ 6878152 h 6878152"/>
              <a:gd name="connsiteX0" fmla="*/ 0 w 1131939"/>
              <a:gd name="connsiteY0" fmla="*/ 6878152 h 6878152"/>
              <a:gd name="connsiteX1" fmla="*/ 112693 w 1131939"/>
              <a:gd name="connsiteY1" fmla="*/ 2019532 h 6878152"/>
              <a:gd name="connsiteX2" fmla="*/ 107677 w 1131939"/>
              <a:gd name="connsiteY2" fmla="*/ 0 h 6878152"/>
              <a:gd name="connsiteX3" fmla="*/ 1131939 w 1131939"/>
              <a:gd name="connsiteY3" fmla="*/ 1018 h 6878152"/>
              <a:gd name="connsiteX4" fmla="*/ 206254 w 1131939"/>
              <a:gd name="connsiteY4" fmla="*/ 4335566 h 6878152"/>
              <a:gd name="connsiteX5" fmla="*/ 695671 w 1131939"/>
              <a:gd name="connsiteY5" fmla="*/ 6860338 h 6878152"/>
              <a:gd name="connsiteX6" fmla="*/ 0 w 1131939"/>
              <a:gd name="connsiteY6" fmla="*/ 6878152 h 6878152"/>
              <a:gd name="connsiteX0" fmla="*/ 0 w 1131939"/>
              <a:gd name="connsiteY0" fmla="*/ 6854401 h 6860338"/>
              <a:gd name="connsiteX1" fmla="*/ 112693 w 1131939"/>
              <a:gd name="connsiteY1" fmla="*/ 2019532 h 6860338"/>
              <a:gd name="connsiteX2" fmla="*/ 107677 w 1131939"/>
              <a:gd name="connsiteY2" fmla="*/ 0 h 6860338"/>
              <a:gd name="connsiteX3" fmla="*/ 1131939 w 1131939"/>
              <a:gd name="connsiteY3" fmla="*/ 1018 h 6860338"/>
              <a:gd name="connsiteX4" fmla="*/ 206254 w 1131939"/>
              <a:gd name="connsiteY4" fmla="*/ 4335566 h 6860338"/>
              <a:gd name="connsiteX5" fmla="*/ 695671 w 1131939"/>
              <a:gd name="connsiteY5" fmla="*/ 6860338 h 6860338"/>
              <a:gd name="connsiteX6" fmla="*/ 0 w 1131939"/>
              <a:gd name="connsiteY6" fmla="*/ 6854401 h 6860338"/>
              <a:gd name="connsiteX0" fmla="*/ 0 w 1131939"/>
              <a:gd name="connsiteY0" fmla="*/ 6854401 h 6860338"/>
              <a:gd name="connsiteX1" fmla="*/ 112693 w 1131939"/>
              <a:gd name="connsiteY1" fmla="*/ 2019532 h 6860338"/>
              <a:gd name="connsiteX2" fmla="*/ 107677 w 1131939"/>
              <a:gd name="connsiteY2" fmla="*/ 0 h 6860338"/>
              <a:gd name="connsiteX3" fmla="*/ 1131939 w 1131939"/>
              <a:gd name="connsiteY3" fmla="*/ 1018 h 6860338"/>
              <a:gd name="connsiteX4" fmla="*/ 206254 w 1131939"/>
              <a:gd name="connsiteY4" fmla="*/ 4335566 h 6860338"/>
              <a:gd name="connsiteX5" fmla="*/ 695671 w 1131939"/>
              <a:gd name="connsiteY5" fmla="*/ 6860338 h 6860338"/>
              <a:gd name="connsiteX6" fmla="*/ 0 w 1131939"/>
              <a:gd name="connsiteY6" fmla="*/ 6854401 h 6860338"/>
              <a:gd name="connsiteX0" fmla="*/ 0 w 1131939"/>
              <a:gd name="connsiteY0" fmla="*/ 6854401 h 6860338"/>
              <a:gd name="connsiteX1" fmla="*/ 112693 w 1131939"/>
              <a:gd name="connsiteY1" fmla="*/ 2019532 h 6860338"/>
              <a:gd name="connsiteX2" fmla="*/ 107677 w 1131939"/>
              <a:gd name="connsiteY2" fmla="*/ 0 h 6860338"/>
              <a:gd name="connsiteX3" fmla="*/ 1131939 w 1131939"/>
              <a:gd name="connsiteY3" fmla="*/ 1018 h 6860338"/>
              <a:gd name="connsiteX4" fmla="*/ 206254 w 1131939"/>
              <a:gd name="connsiteY4" fmla="*/ 4335566 h 6860338"/>
              <a:gd name="connsiteX5" fmla="*/ 695671 w 1131939"/>
              <a:gd name="connsiteY5" fmla="*/ 6860338 h 6860338"/>
              <a:gd name="connsiteX6" fmla="*/ 0 w 1131939"/>
              <a:gd name="connsiteY6" fmla="*/ 6854401 h 6860338"/>
              <a:gd name="connsiteX0" fmla="*/ 0 w 1258449"/>
              <a:gd name="connsiteY0" fmla="*/ 6865259 h 6871196"/>
              <a:gd name="connsiteX1" fmla="*/ 112693 w 1258449"/>
              <a:gd name="connsiteY1" fmla="*/ 2030390 h 6871196"/>
              <a:gd name="connsiteX2" fmla="*/ 107677 w 1258449"/>
              <a:gd name="connsiteY2" fmla="*/ 10858 h 6871196"/>
              <a:gd name="connsiteX3" fmla="*/ 1258449 w 1258449"/>
              <a:gd name="connsiteY3" fmla="*/ 0 h 6871196"/>
              <a:gd name="connsiteX4" fmla="*/ 206254 w 1258449"/>
              <a:gd name="connsiteY4" fmla="*/ 4346424 h 6871196"/>
              <a:gd name="connsiteX5" fmla="*/ 695671 w 1258449"/>
              <a:gd name="connsiteY5" fmla="*/ 6871196 h 6871196"/>
              <a:gd name="connsiteX6" fmla="*/ 0 w 1258449"/>
              <a:gd name="connsiteY6" fmla="*/ 6865259 h 6871196"/>
              <a:gd name="connsiteX0" fmla="*/ 0 w 1355046"/>
              <a:gd name="connsiteY0" fmla="*/ 6865259 h 6871196"/>
              <a:gd name="connsiteX1" fmla="*/ 112693 w 1355046"/>
              <a:gd name="connsiteY1" fmla="*/ 2030390 h 6871196"/>
              <a:gd name="connsiteX2" fmla="*/ 107677 w 1355046"/>
              <a:gd name="connsiteY2" fmla="*/ 10858 h 6871196"/>
              <a:gd name="connsiteX3" fmla="*/ 1258449 w 1355046"/>
              <a:gd name="connsiteY3" fmla="*/ 0 h 6871196"/>
              <a:gd name="connsiteX4" fmla="*/ 206254 w 1355046"/>
              <a:gd name="connsiteY4" fmla="*/ 4346424 h 6871196"/>
              <a:gd name="connsiteX5" fmla="*/ 695671 w 1355046"/>
              <a:gd name="connsiteY5" fmla="*/ 6871196 h 6871196"/>
              <a:gd name="connsiteX6" fmla="*/ 0 w 1355046"/>
              <a:gd name="connsiteY6" fmla="*/ 6865259 h 6871196"/>
              <a:gd name="connsiteX0" fmla="*/ 0 w 1355046"/>
              <a:gd name="connsiteY0" fmla="*/ 6865259 h 6871196"/>
              <a:gd name="connsiteX1" fmla="*/ 112693 w 1355046"/>
              <a:gd name="connsiteY1" fmla="*/ 2030390 h 6871196"/>
              <a:gd name="connsiteX2" fmla="*/ 107677 w 1355046"/>
              <a:gd name="connsiteY2" fmla="*/ 10858 h 6871196"/>
              <a:gd name="connsiteX3" fmla="*/ 1258449 w 1355046"/>
              <a:gd name="connsiteY3" fmla="*/ 0 h 6871196"/>
              <a:gd name="connsiteX4" fmla="*/ 206254 w 1355046"/>
              <a:gd name="connsiteY4" fmla="*/ 4346424 h 6871196"/>
              <a:gd name="connsiteX5" fmla="*/ 695671 w 1355046"/>
              <a:gd name="connsiteY5" fmla="*/ 6871196 h 6871196"/>
              <a:gd name="connsiteX6" fmla="*/ 0 w 1355046"/>
              <a:gd name="connsiteY6" fmla="*/ 6865259 h 6871196"/>
              <a:gd name="connsiteX0" fmla="*/ 0 w 1345490"/>
              <a:gd name="connsiteY0" fmla="*/ 6865259 h 6871196"/>
              <a:gd name="connsiteX1" fmla="*/ 112693 w 1345490"/>
              <a:gd name="connsiteY1" fmla="*/ 2030390 h 6871196"/>
              <a:gd name="connsiteX2" fmla="*/ 107677 w 1345490"/>
              <a:gd name="connsiteY2" fmla="*/ 10858 h 6871196"/>
              <a:gd name="connsiteX3" fmla="*/ 1258449 w 1345490"/>
              <a:gd name="connsiteY3" fmla="*/ 0 h 6871196"/>
              <a:gd name="connsiteX4" fmla="*/ 206254 w 1345490"/>
              <a:gd name="connsiteY4" fmla="*/ 4346424 h 6871196"/>
              <a:gd name="connsiteX5" fmla="*/ 695671 w 1345490"/>
              <a:gd name="connsiteY5" fmla="*/ 6871196 h 6871196"/>
              <a:gd name="connsiteX6" fmla="*/ 0 w 1345490"/>
              <a:gd name="connsiteY6" fmla="*/ 6865259 h 6871196"/>
              <a:gd name="connsiteX0" fmla="*/ 0 w 1347822"/>
              <a:gd name="connsiteY0" fmla="*/ 6865259 h 6871196"/>
              <a:gd name="connsiteX1" fmla="*/ 112693 w 1347822"/>
              <a:gd name="connsiteY1" fmla="*/ 2030390 h 6871196"/>
              <a:gd name="connsiteX2" fmla="*/ 107677 w 1347822"/>
              <a:gd name="connsiteY2" fmla="*/ 10858 h 6871196"/>
              <a:gd name="connsiteX3" fmla="*/ 1258449 w 1347822"/>
              <a:gd name="connsiteY3" fmla="*/ 0 h 6871196"/>
              <a:gd name="connsiteX4" fmla="*/ 256858 w 1347822"/>
              <a:gd name="connsiteY4" fmla="*/ 4352362 h 6871196"/>
              <a:gd name="connsiteX5" fmla="*/ 695671 w 1347822"/>
              <a:gd name="connsiteY5" fmla="*/ 6871196 h 6871196"/>
              <a:gd name="connsiteX6" fmla="*/ 0 w 1347822"/>
              <a:gd name="connsiteY6" fmla="*/ 6865259 h 6871196"/>
              <a:gd name="connsiteX0" fmla="*/ 0 w 1347822"/>
              <a:gd name="connsiteY0" fmla="*/ 6865259 h 6871196"/>
              <a:gd name="connsiteX1" fmla="*/ 112693 w 1347822"/>
              <a:gd name="connsiteY1" fmla="*/ 2030390 h 6871196"/>
              <a:gd name="connsiteX2" fmla="*/ 107677 w 1347822"/>
              <a:gd name="connsiteY2" fmla="*/ 10858 h 6871196"/>
              <a:gd name="connsiteX3" fmla="*/ 1258449 w 1347822"/>
              <a:gd name="connsiteY3" fmla="*/ 0 h 6871196"/>
              <a:gd name="connsiteX4" fmla="*/ 256858 w 1347822"/>
              <a:gd name="connsiteY4" fmla="*/ 4352362 h 6871196"/>
              <a:gd name="connsiteX5" fmla="*/ 695671 w 1347822"/>
              <a:gd name="connsiteY5" fmla="*/ 6871196 h 6871196"/>
              <a:gd name="connsiteX6" fmla="*/ 0 w 1347822"/>
              <a:gd name="connsiteY6" fmla="*/ 6865259 h 6871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7822" h="6871196">
                <a:moveTo>
                  <a:pt x="0" y="6865259"/>
                </a:moveTo>
                <a:cubicBezTo>
                  <a:pt x="9039" y="5344900"/>
                  <a:pt x="83128" y="3406678"/>
                  <a:pt x="112693" y="2030390"/>
                </a:cubicBezTo>
                <a:cubicBezTo>
                  <a:pt x="116083" y="1008124"/>
                  <a:pt x="159653" y="1271280"/>
                  <a:pt x="107677" y="10858"/>
                </a:cubicBezTo>
                <a:lnTo>
                  <a:pt x="1258449" y="0"/>
                </a:lnTo>
                <a:cubicBezTo>
                  <a:pt x="1732975" y="1514649"/>
                  <a:pt x="158624" y="3523267"/>
                  <a:pt x="256858" y="4352362"/>
                </a:cubicBezTo>
                <a:cubicBezTo>
                  <a:pt x="289594" y="5354306"/>
                  <a:pt x="601511" y="5861222"/>
                  <a:pt x="695671" y="6871196"/>
                </a:cubicBezTo>
                <a:lnTo>
                  <a:pt x="0" y="6865259"/>
                </a:lnTo>
                <a:close/>
              </a:path>
            </a:pathLst>
          </a:custGeom>
          <a:solidFill>
            <a:srgbClr val="004E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3997"/>
          </a:p>
        </p:txBody>
      </p:sp>
      <p:sp>
        <p:nvSpPr>
          <p:cNvPr id="10" name="Parallelogram 38">
            <a:extLst>
              <a:ext uri="{FF2B5EF4-FFF2-40B4-BE49-F238E27FC236}">
                <a16:creationId xmlns:a16="http://schemas.microsoft.com/office/drawing/2014/main" id="{A9A0B75D-A7D9-4A33-970A-4C6C20F1139B}"/>
              </a:ext>
            </a:extLst>
          </p:cNvPr>
          <p:cNvSpPr/>
          <p:nvPr userDrawn="1"/>
        </p:nvSpPr>
        <p:spPr>
          <a:xfrm>
            <a:off x="13953143" y="-81383"/>
            <a:ext cx="18002571" cy="22044826"/>
          </a:xfrm>
          <a:custGeom>
            <a:avLst/>
            <a:gdLst>
              <a:gd name="connsiteX0" fmla="*/ 0 w 10616275"/>
              <a:gd name="connsiteY0" fmla="*/ 6858000 h 6858000"/>
              <a:gd name="connsiteX1" fmla="*/ 3107977 w 10616275"/>
              <a:gd name="connsiteY1" fmla="*/ 0 h 6858000"/>
              <a:gd name="connsiteX2" fmla="*/ 10616275 w 10616275"/>
              <a:gd name="connsiteY2" fmla="*/ 0 h 6858000"/>
              <a:gd name="connsiteX3" fmla="*/ 7508298 w 10616275"/>
              <a:gd name="connsiteY3" fmla="*/ 6858000 h 6858000"/>
              <a:gd name="connsiteX4" fmla="*/ 0 w 10616275"/>
              <a:gd name="connsiteY4" fmla="*/ 6858000 h 6858000"/>
              <a:gd name="connsiteX0" fmla="*/ 0 w 10616275"/>
              <a:gd name="connsiteY0" fmla="*/ 6858000 h 6858000"/>
              <a:gd name="connsiteX1" fmla="*/ 2056475 w 10616275"/>
              <a:gd name="connsiteY1" fmla="*/ 22976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0 w 10616275"/>
              <a:gd name="connsiteY0" fmla="*/ 6858000 h 6858000"/>
              <a:gd name="connsiteX1" fmla="*/ 2208875 w 10616275"/>
              <a:gd name="connsiteY1" fmla="*/ 48376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0 w 10616275"/>
              <a:gd name="connsiteY0" fmla="*/ 6858000 h 6858000"/>
              <a:gd name="connsiteX1" fmla="*/ 2208875 w 10616275"/>
              <a:gd name="connsiteY1" fmla="*/ 48376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0 w 10616275"/>
              <a:gd name="connsiteY0" fmla="*/ 6858000 h 6858000"/>
              <a:gd name="connsiteX1" fmla="*/ 1015075 w 10616275"/>
              <a:gd name="connsiteY1" fmla="*/ 41645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0 w 10616275"/>
              <a:gd name="connsiteY0" fmla="*/ 6858000 h 6858000"/>
              <a:gd name="connsiteX1" fmla="*/ 1015075 w 10616275"/>
              <a:gd name="connsiteY1" fmla="*/ 41645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91996 w 10708271"/>
              <a:gd name="connsiteY0" fmla="*/ 6858000 h 6858000"/>
              <a:gd name="connsiteX1" fmla="*/ 421271 w 10708271"/>
              <a:gd name="connsiteY1" fmla="*/ 4094743 h 6858000"/>
              <a:gd name="connsiteX2" fmla="*/ 3199973 w 10708271"/>
              <a:gd name="connsiteY2" fmla="*/ 0 h 6858000"/>
              <a:gd name="connsiteX3" fmla="*/ 10708271 w 10708271"/>
              <a:gd name="connsiteY3" fmla="*/ 0 h 6858000"/>
              <a:gd name="connsiteX4" fmla="*/ 7600294 w 10708271"/>
              <a:gd name="connsiteY4" fmla="*/ 6858000 h 6858000"/>
              <a:gd name="connsiteX5" fmla="*/ 91996 w 10708271"/>
              <a:gd name="connsiteY5" fmla="*/ 6858000 h 6858000"/>
              <a:gd name="connsiteX0" fmla="*/ 1319899 w 10502009"/>
              <a:gd name="connsiteY0" fmla="*/ 6867625 h 6867625"/>
              <a:gd name="connsiteX1" fmla="*/ 215009 w 10502009"/>
              <a:gd name="connsiteY1" fmla="*/ 4094743 h 6867625"/>
              <a:gd name="connsiteX2" fmla="*/ 2993711 w 10502009"/>
              <a:gd name="connsiteY2" fmla="*/ 0 h 6867625"/>
              <a:gd name="connsiteX3" fmla="*/ 10502009 w 10502009"/>
              <a:gd name="connsiteY3" fmla="*/ 0 h 6867625"/>
              <a:gd name="connsiteX4" fmla="*/ 7394032 w 10502009"/>
              <a:gd name="connsiteY4" fmla="*/ 6858000 h 6867625"/>
              <a:gd name="connsiteX5" fmla="*/ 1319899 w 10502009"/>
              <a:gd name="connsiteY5" fmla="*/ 6867625 h 6867625"/>
              <a:gd name="connsiteX0" fmla="*/ 1347854 w 10529964"/>
              <a:gd name="connsiteY0" fmla="*/ 6867625 h 6867625"/>
              <a:gd name="connsiteX1" fmla="*/ 242964 w 10529964"/>
              <a:gd name="connsiteY1" fmla="*/ 4094743 h 6867625"/>
              <a:gd name="connsiteX2" fmla="*/ 3021666 w 10529964"/>
              <a:gd name="connsiteY2" fmla="*/ 0 h 6867625"/>
              <a:gd name="connsiteX3" fmla="*/ 10529964 w 10529964"/>
              <a:gd name="connsiteY3" fmla="*/ 0 h 6867625"/>
              <a:gd name="connsiteX4" fmla="*/ 7421987 w 10529964"/>
              <a:gd name="connsiteY4" fmla="*/ 6858000 h 6867625"/>
              <a:gd name="connsiteX5" fmla="*/ 1347854 w 10529964"/>
              <a:gd name="connsiteY5" fmla="*/ 6867625 h 6867625"/>
              <a:gd name="connsiteX0" fmla="*/ 773147 w 9955257"/>
              <a:gd name="connsiteY0" fmla="*/ 6867625 h 6867625"/>
              <a:gd name="connsiteX1" fmla="*/ 322775 w 9955257"/>
              <a:gd name="connsiteY1" fmla="*/ 3834861 h 6867625"/>
              <a:gd name="connsiteX2" fmla="*/ 2446959 w 9955257"/>
              <a:gd name="connsiteY2" fmla="*/ 0 h 6867625"/>
              <a:gd name="connsiteX3" fmla="*/ 9955257 w 9955257"/>
              <a:gd name="connsiteY3" fmla="*/ 0 h 6867625"/>
              <a:gd name="connsiteX4" fmla="*/ 6847280 w 9955257"/>
              <a:gd name="connsiteY4" fmla="*/ 6858000 h 6867625"/>
              <a:gd name="connsiteX5" fmla="*/ 773147 w 9955257"/>
              <a:gd name="connsiteY5" fmla="*/ 6867625 h 6867625"/>
              <a:gd name="connsiteX0" fmla="*/ 773147 w 9955257"/>
              <a:gd name="connsiteY0" fmla="*/ 6867625 h 6867625"/>
              <a:gd name="connsiteX1" fmla="*/ 322775 w 9955257"/>
              <a:gd name="connsiteY1" fmla="*/ 3834861 h 6867625"/>
              <a:gd name="connsiteX2" fmla="*/ 2446959 w 9955257"/>
              <a:gd name="connsiteY2" fmla="*/ 0 h 6867625"/>
              <a:gd name="connsiteX3" fmla="*/ 9955257 w 9955257"/>
              <a:gd name="connsiteY3" fmla="*/ 0 h 6867625"/>
              <a:gd name="connsiteX4" fmla="*/ 6847280 w 9955257"/>
              <a:gd name="connsiteY4" fmla="*/ 6858000 h 6867625"/>
              <a:gd name="connsiteX5" fmla="*/ 773147 w 9955257"/>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7042187 w 10150164"/>
              <a:gd name="connsiteY4" fmla="*/ 6858000 h 6867625"/>
              <a:gd name="connsiteX5" fmla="*/ 968054 w 10150164"/>
              <a:gd name="connsiteY5"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8791263 w 10150164"/>
              <a:gd name="connsiteY4" fmla="*/ 2945393 h 6867625"/>
              <a:gd name="connsiteX5" fmla="*/ 7042187 w 10150164"/>
              <a:gd name="connsiteY5" fmla="*/ 6858000 h 6867625"/>
              <a:gd name="connsiteX6" fmla="*/ 968054 w 10150164"/>
              <a:gd name="connsiteY6"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7484977 w 10150164"/>
              <a:gd name="connsiteY4" fmla="*/ 3867050 h 6867625"/>
              <a:gd name="connsiteX5" fmla="*/ 7042187 w 10150164"/>
              <a:gd name="connsiteY5" fmla="*/ 6858000 h 6867625"/>
              <a:gd name="connsiteX6" fmla="*/ 968054 w 10150164"/>
              <a:gd name="connsiteY6"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7484977 w 10150164"/>
              <a:gd name="connsiteY4" fmla="*/ 3867050 h 6867625"/>
              <a:gd name="connsiteX5" fmla="*/ 7042187 w 10150164"/>
              <a:gd name="connsiteY5" fmla="*/ 6858000 h 6867625"/>
              <a:gd name="connsiteX6" fmla="*/ 968054 w 10150164"/>
              <a:gd name="connsiteY6"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7484977 w 10150164"/>
              <a:gd name="connsiteY4" fmla="*/ 3867050 h 6867625"/>
              <a:gd name="connsiteX5" fmla="*/ 7042187 w 10150164"/>
              <a:gd name="connsiteY5" fmla="*/ 6858000 h 6867625"/>
              <a:gd name="connsiteX6" fmla="*/ 968054 w 10150164"/>
              <a:gd name="connsiteY6" fmla="*/ 6867625 h 6867625"/>
              <a:gd name="connsiteX0" fmla="*/ 968054 w 9540564"/>
              <a:gd name="connsiteY0" fmla="*/ 6874882 h 6874882"/>
              <a:gd name="connsiteX1" fmla="*/ 289684 w 9540564"/>
              <a:gd name="connsiteY1" fmla="*/ 3466799 h 6874882"/>
              <a:gd name="connsiteX2" fmla="*/ 2641866 w 9540564"/>
              <a:gd name="connsiteY2" fmla="*/ 7257 h 6874882"/>
              <a:gd name="connsiteX3" fmla="*/ 9540564 w 9540564"/>
              <a:gd name="connsiteY3" fmla="*/ 0 h 6874882"/>
              <a:gd name="connsiteX4" fmla="*/ 7484977 w 9540564"/>
              <a:gd name="connsiteY4" fmla="*/ 3874307 h 6874882"/>
              <a:gd name="connsiteX5" fmla="*/ 7042187 w 9540564"/>
              <a:gd name="connsiteY5" fmla="*/ 6865257 h 6874882"/>
              <a:gd name="connsiteX6" fmla="*/ 968054 w 9540564"/>
              <a:gd name="connsiteY6" fmla="*/ 6874882 h 6874882"/>
              <a:gd name="connsiteX0" fmla="*/ 968054 w 9540564"/>
              <a:gd name="connsiteY0" fmla="*/ 6874882 h 6874882"/>
              <a:gd name="connsiteX1" fmla="*/ 289684 w 9540564"/>
              <a:gd name="connsiteY1" fmla="*/ 3466799 h 6874882"/>
              <a:gd name="connsiteX2" fmla="*/ 2641866 w 9540564"/>
              <a:gd name="connsiteY2" fmla="*/ 7257 h 6874882"/>
              <a:gd name="connsiteX3" fmla="*/ 9540564 w 9540564"/>
              <a:gd name="connsiteY3" fmla="*/ 0 h 6874882"/>
              <a:gd name="connsiteX4" fmla="*/ 7484977 w 9540564"/>
              <a:gd name="connsiteY4" fmla="*/ 3874307 h 6874882"/>
              <a:gd name="connsiteX5" fmla="*/ 7042187 w 9540564"/>
              <a:gd name="connsiteY5" fmla="*/ 6865257 h 6874882"/>
              <a:gd name="connsiteX6" fmla="*/ 968054 w 9540564"/>
              <a:gd name="connsiteY6" fmla="*/ 6874882 h 6874882"/>
              <a:gd name="connsiteX0" fmla="*/ 1119744 w 9692254"/>
              <a:gd name="connsiteY0" fmla="*/ 6874882 h 6874882"/>
              <a:gd name="connsiteX1" fmla="*/ 441374 w 9692254"/>
              <a:gd name="connsiteY1" fmla="*/ 3466799 h 6874882"/>
              <a:gd name="connsiteX2" fmla="*/ 2793556 w 9692254"/>
              <a:gd name="connsiteY2" fmla="*/ 7257 h 6874882"/>
              <a:gd name="connsiteX3" fmla="*/ 9692254 w 9692254"/>
              <a:gd name="connsiteY3" fmla="*/ 0 h 6874882"/>
              <a:gd name="connsiteX4" fmla="*/ 7636667 w 9692254"/>
              <a:gd name="connsiteY4" fmla="*/ 3874307 h 6874882"/>
              <a:gd name="connsiteX5" fmla="*/ 7193877 w 9692254"/>
              <a:gd name="connsiteY5" fmla="*/ 6865257 h 6874882"/>
              <a:gd name="connsiteX6" fmla="*/ 1119744 w 9692254"/>
              <a:gd name="connsiteY6" fmla="*/ 6874882 h 6874882"/>
              <a:gd name="connsiteX0" fmla="*/ 89870 w 10173546"/>
              <a:gd name="connsiteY0" fmla="*/ 6913383 h 6913383"/>
              <a:gd name="connsiteX1" fmla="*/ 922666 w 10173546"/>
              <a:gd name="connsiteY1" fmla="*/ 3466799 h 6913383"/>
              <a:gd name="connsiteX2" fmla="*/ 3274848 w 10173546"/>
              <a:gd name="connsiteY2" fmla="*/ 7257 h 6913383"/>
              <a:gd name="connsiteX3" fmla="*/ 10173546 w 10173546"/>
              <a:gd name="connsiteY3" fmla="*/ 0 h 6913383"/>
              <a:gd name="connsiteX4" fmla="*/ 8117959 w 10173546"/>
              <a:gd name="connsiteY4" fmla="*/ 3874307 h 6913383"/>
              <a:gd name="connsiteX5" fmla="*/ 7675169 w 10173546"/>
              <a:gd name="connsiteY5" fmla="*/ 6865257 h 6913383"/>
              <a:gd name="connsiteX6" fmla="*/ 89870 w 10173546"/>
              <a:gd name="connsiteY6" fmla="*/ 6913383 h 6913383"/>
              <a:gd name="connsiteX0" fmla="*/ 73113 w 10156789"/>
              <a:gd name="connsiteY0" fmla="*/ 6913383 h 6913383"/>
              <a:gd name="connsiteX1" fmla="*/ 954035 w 10156789"/>
              <a:gd name="connsiteY1" fmla="*/ 3351296 h 6913383"/>
              <a:gd name="connsiteX2" fmla="*/ 3258091 w 10156789"/>
              <a:gd name="connsiteY2" fmla="*/ 7257 h 6913383"/>
              <a:gd name="connsiteX3" fmla="*/ 10156789 w 10156789"/>
              <a:gd name="connsiteY3" fmla="*/ 0 h 6913383"/>
              <a:gd name="connsiteX4" fmla="*/ 8101202 w 10156789"/>
              <a:gd name="connsiteY4" fmla="*/ 3874307 h 6913383"/>
              <a:gd name="connsiteX5" fmla="*/ 7658412 w 10156789"/>
              <a:gd name="connsiteY5" fmla="*/ 6865257 h 6913383"/>
              <a:gd name="connsiteX6" fmla="*/ 73113 w 10156789"/>
              <a:gd name="connsiteY6" fmla="*/ 6913383 h 6913383"/>
              <a:gd name="connsiteX0" fmla="*/ 118969 w 10202645"/>
              <a:gd name="connsiteY0" fmla="*/ 6913383 h 6913383"/>
              <a:gd name="connsiteX1" fmla="*/ 999891 w 10202645"/>
              <a:gd name="connsiteY1" fmla="*/ 3351296 h 6913383"/>
              <a:gd name="connsiteX2" fmla="*/ 3303947 w 10202645"/>
              <a:gd name="connsiteY2" fmla="*/ 7257 h 6913383"/>
              <a:gd name="connsiteX3" fmla="*/ 10202645 w 10202645"/>
              <a:gd name="connsiteY3" fmla="*/ 0 h 6913383"/>
              <a:gd name="connsiteX4" fmla="*/ 8147058 w 10202645"/>
              <a:gd name="connsiteY4" fmla="*/ 3874307 h 6913383"/>
              <a:gd name="connsiteX5" fmla="*/ 7704268 w 10202645"/>
              <a:gd name="connsiteY5" fmla="*/ 6865257 h 6913383"/>
              <a:gd name="connsiteX6" fmla="*/ 118969 w 10202645"/>
              <a:gd name="connsiteY6" fmla="*/ 6913383 h 6913383"/>
              <a:gd name="connsiteX0" fmla="*/ 60443 w 10144119"/>
              <a:gd name="connsiteY0" fmla="*/ 6913383 h 6913383"/>
              <a:gd name="connsiteX1" fmla="*/ 941365 w 10144119"/>
              <a:gd name="connsiteY1" fmla="*/ 3351296 h 6913383"/>
              <a:gd name="connsiteX2" fmla="*/ 3245421 w 10144119"/>
              <a:gd name="connsiteY2" fmla="*/ 7257 h 6913383"/>
              <a:gd name="connsiteX3" fmla="*/ 10144119 w 10144119"/>
              <a:gd name="connsiteY3" fmla="*/ 0 h 6913383"/>
              <a:gd name="connsiteX4" fmla="*/ 8088532 w 10144119"/>
              <a:gd name="connsiteY4" fmla="*/ 3874307 h 6913383"/>
              <a:gd name="connsiteX5" fmla="*/ 7645742 w 10144119"/>
              <a:gd name="connsiteY5" fmla="*/ 6865257 h 6913383"/>
              <a:gd name="connsiteX6" fmla="*/ 60443 w 10144119"/>
              <a:gd name="connsiteY6" fmla="*/ 6913383 h 6913383"/>
              <a:gd name="connsiteX0" fmla="*/ 57577 w 10150879"/>
              <a:gd name="connsiteY0" fmla="*/ 6643876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95292 w 10150879"/>
              <a:gd name="connsiteY4" fmla="*/ 3874307 h 6865257"/>
              <a:gd name="connsiteX5" fmla="*/ 7652502 w 10150879"/>
              <a:gd name="connsiteY5" fmla="*/ 6865257 h 6865257"/>
              <a:gd name="connsiteX6" fmla="*/ 57577 w 10150879"/>
              <a:gd name="connsiteY6" fmla="*/ 6643876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95292 w 10150879"/>
              <a:gd name="connsiteY4" fmla="*/ 3874307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59465 w 10150879"/>
              <a:gd name="connsiteY4" fmla="*/ 50826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59465 w 10150879"/>
              <a:gd name="connsiteY4" fmla="*/ 50826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59465 w 10150879"/>
              <a:gd name="connsiteY4" fmla="*/ 50826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7983265 w 10150879"/>
              <a:gd name="connsiteY4" fmla="*/ 53747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7983265 w 10150879"/>
              <a:gd name="connsiteY4" fmla="*/ 53747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65815 w 10150879"/>
              <a:gd name="connsiteY4" fmla="*/ 53937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65815 w 10150879"/>
              <a:gd name="connsiteY4" fmla="*/ 53937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535715 w 10150879"/>
              <a:gd name="connsiteY4" fmla="*/ 43523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535715 w 10150879"/>
              <a:gd name="connsiteY4" fmla="*/ 4352361 h 6865257"/>
              <a:gd name="connsiteX5" fmla="*/ 7652502 w 10150879"/>
              <a:gd name="connsiteY5" fmla="*/ 6865257 h 6865257"/>
              <a:gd name="connsiteX6" fmla="*/ 57577 w 10150879"/>
              <a:gd name="connsiteY6" fmla="*/ 6865257 h 6865257"/>
              <a:gd name="connsiteX0" fmla="*/ 2187143 w 9494912"/>
              <a:gd name="connsiteY0" fmla="*/ 6865257 h 6865257"/>
              <a:gd name="connsiteX1" fmla="*/ 292158 w 9494912"/>
              <a:gd name="connsiteY1" fmla="*/ 3351296 h 6865257"/>
              <a:gd name="connsiteX2" fmla="*/ 2596214 w 9494912"/>
              <a:gd name="connsiteY2" fmla="*/ 7257 h 6865257"/>
              <a:gd name="connsiteX3" fmla="*/ 9494912 w 9494912"/>
              <a:gd name="connsiteY3" fmla="*/ 0 h 6865257"/>
              <a:gd name="connsiteX4" fmla="*/ 7879748 w 9494912"/>
              <a:gd name="connsiteY4" fmla="*/ 4352361 h 6865257"/>
              <a:gd name="connsiteX5" fmla="*/ 6996535 w 9494912"/>
              <a:gd name="connsiteY5" fmla="*/ 6865257 h 6865257"/>
              <a:gd name="connsiteX6" fmla="*/ 2187143 w 9494912"/>
              <a:gd name="connsiteY6" fmla="*/ 6865257 h 6865257"/>
              <a:gd name="connsiteX0" fmla="*/ 525289 w 7833058"/>
              <a:gd name="connsiteY0" fmla="*/ 6865257 h 6865257"/>
              <a:gd name="connsiteX1" fmla="*/ 569170 w 7833058"/>
              <a:gd name="connsiteY1" fmla="*/ 3419030 h 6865257"/>
              <a:gd name="connsiteX2" fmla="*/ 934360 w 7833058"/>
              <a:gd name="connsiteY2" fmla="*/ 7257 h 6865257"/>
              <a:gd name="connsiteX3" fmla="*/ 7833058 w 7833058"/>
              <a:gd name="connsiteY3" fmla="*/ 0 h 6865257"/>
              <a:gd name="connsiteX4" fmla="*/ 6217894 w 7833058"/>
              <a:gd name="connsiteY4" fmla="*/ 4352361 h 6865257"/>
              <a:gd name="connsiteX5" fmla="*/ 5334681 w 7833058"/>
              <a:gd name="connsiteY5" fmla="*/ 6865257 h 6865257"/>
              <a:gd name="connsiteX6" fmla="*/ 525289 w 7833058"/>
              <a:gd name="connsiteY6" fmla="*/ 6865257 h 6865257"/>
              <a:gd name="connsiteX0" fmla="*/ 34342 w 7342111"/>
              <a:gd name="connsiteY0" fmla="*/ 6865257 h 6865257"/>
              <a:gd name="connsiteX1" fmla="*/ 78223 w 7342111"/>
              <a:gd name="connsiteY1" fmla="*/ 3419030 h 6865257"/>
              <a:gd name="connsiteX2" fmla="*/ 443413 w 7342111"/>
              <a:gd name="connsiteY2" fmla="*/ 7257 h 6865257"/>
              <a:gd name="connsiteX3" fmla="*/ 7342111 w 7342111"/>
              <a:gd name="connsiteY3" fmla="*/ 0 h 6865257"/>
              <a:gd name="connsiteX4" fmla="*/ 5726947 w 7342111"/>
              <a:gd name="connsiteY4" fmla="*/ 4352361 h 6865257"/>
              <a:gd name="connsiteX5" fmla="*/ 4843734 w 7342111"/>
              <a:gd name="connsiteY5" fmla="*/ 6865257 h 6865257"/>
              <a:gd name="connsiteX6" fmla="*/ 34342 w 7342111"/>
              <a:gd name="connsiteY6" fmla="*/ 6865257 h 6865257"/>
              <a:gd name="connsiteX0" fmla="*/ 34342 w 7342111"/>
              <a:gd name="connsiteY0" fmla="*/ 6865257 h 6865257"/>
              <a:gd name="connsiteX1" fmla="*/ 78223 w 7342111"/>
              <a:gd name="connsiteY1" fmla="*/ 3419030 h 6865257"/>
              <a:gd name="connsiteX2" fmla="*/ 443413 w 7342111"/>
              <a:gd name="connsiteY2" fmla="*/ 7257 h 6865257"/>
              <a:gd name="connsiteX3" fmla="*/ 7342111 w 7342111"/>
              <a:gd name="connsiteY3" fmla="*/ 0 h 6865257"/>
              <a:gd name="connsiteX4" fmla="*/ 5726947 w 7342111"/>
              <a:gd name="connsiteY4" fmla="*/ 4352361 h 6865257"/>
              <a:gd name="connsiteX5" fmla="*/ 4843734 w 7342111"/>
              <a:gd name="connsiteY5" fmla="*/ 6865257 h 6865257"/>
              <a:gd name="connsiteX6" fmla="*/ 34342 w 7342111"/>
              <a:gd name="connsiteY6" fmla="*/ 6865257 h 6865257"/>
              <a:gd name="connsiteX0" fmla="*/ 34342 w 7342111"/>
              <a:gd name="connsiteY0" fmla="*/ 6865257 h 6865257"/>
              <a:gd name="connsiteX1" fmla="*/ 78223 w 7342111"/>
              <a:gd name="connsiteY1" fmla="*/ 3419030 h 6865257"/>
              <a:gd name="connsiteX2" fmla="*/ 443413 w 7342111"/>
              <a:gd name="connsiteY2" fmla="*/ 7257 h 6865257"/>
              <a:gd name="connsiteX3" fmla="*/ 7342111 w 7342111"/>
              <a:gd name="connsiteY3" fmla="*/ 0 h 6865257"/>
              <a:gd name="connsiteX4" fmla="*/ 6190085 w 7342111"/>
              <a:gd name="connsiteY4" fmla="*/ 4352361 h 6865257"/>
              <a:gd name="connsiteX5" fmla="*/ 4843734 w 7342111"/>
              <a:gd name="connsiteY5" fmla="*/ 6865257 h 6865257"/>
              <a:gd name="connsiteX6" fmla="*/ 34342 w 7342111"/>
              <a:gd name="connsiteY6" fmla="*/ 6865257 h 6865257"/>
              <a:gd name="connsiteX0" fmla="*/ 34342 w 7342111"/>
              <a:gd name="connsiteY0" fmla="*/ 6865257 h 6871195"/>
              <a:gd name="connsiteX1" fmla="*/ 78223 w 7342111"/>
              <a:gd name="connsiteY1" fmla="*/ 3419030 h 6871195"/>
              <a:gd name="connsiteX2" fmla="*/ 443413 w 7342111"/>
              <a:gd name="connsiteY2" fmla="*/ 7257 h 6871195"/>
              <a:gd name="connsiteX3" fmla="*/ 7342111 w 7342111"/>
              <a:gd name="connsiteY3" fmla="*/ 0 h 6871195"/>
              <a:gd name="connsiteX4" fmla="*/ 6190085 w 7342111"/>
              <a:gd name="connsiteY4" fmla="*/ 4352361 h 6871195"/>
              <a:gd name="connsiteX5" fmla="*/ 5686882 w 7342111"/>
              <a:gd name="connsiteY5" fmla="*/ 6871195 h 6871195"/>
              <a:gd name="connsiteX6" fmla="*/ 34342 w 7342111"/>
              <a:gd name="connsiteY6" fmla="*/ 6865257 h 6871195"/>
              <a:gd name="connsiteX0" fmla="*/ 34342 w 7342111"/>
              <a:gd name="connsiteY0" fmla="*/ 6865257 h 6871195"/>
              <a:gd name="connsiteX1" fmla="*/ 78223 w 7342111"/>
              <a:gd name="connsiteY1" fmla="*/ 3419030 h 6871195"/>
              <a:gd name="connsiteX2" fmla="*/ 443413 w 7342111"/>
              <a:gd name="connsiteY2" fmla="*/ 7257 h 6871195"/>
              <a:gd name="connsiteX3" fmla="*/ 7342111 w 7342111"/>
              <a:gd name="connsiteY3" fmla="*/ 0 h 6871195"/>
              <a:gd name="connsiteX4" fmla="*/ 6190085 w 7342111"/>
              <a:gd name="connsiteY4" fmla="*/ 4352361 h 6871195"/>
              <a:gd name="connsiteX5" fmla="*/ 5853136 w 7342111"/>
              <a:gd name="connsiteY5" fmla="*/ 6871195 h 6871195"/>
              <a:gd name="connsiteX6" fmla="*/ 34342 w 7342111"/>
              <a:gd name="connsiteY6" fmla="*/ 6865257 h 6871195"/>
              <a:gd name="connsiteX0" fmla="*/ 34342 w 7247109"/>
              <a:gd name="connsiteY0" fmla="*/ 6871195 h 6877133"/>
              <a:gd name="connsiteX1" fmla="*/ 78223 w 7247109"/>
              <a:gd name="connsiteY1" fmla="*/ 3424968 h 6877133"/>
              <a:gd name="connsiteX2" fmla="*/ 443413 w 7247109"/>
              <a:gd name="connsiteY2" fmla="*/ 13195 h 6877133"/>
              <a:gd name="connsiteX3" fmla="*/ 7247109 w 7247109"/>
              <a:gd name="connsiteY3" fmla="*/ 0 h 6877133"/>
              <a:gd name="connsiteX4" fmla="*/ 6190085 w 7247109"/>
              <a:gd name="connsiteY4" fmla="*/ 4358299 h 6877133"/>
              <a:gd name="connsiteX5" fmla="*/ 5853136 w 7247109"/>
              <a:gd name="connsiteY5" fmla="*/ 6877133 h 6877133"/>
              <a:gd name="connsiteX6" fmla="*/ 34342 w 7247109"/>
              <a:gd name="connsiteY6" fmla="*/ 6871195 h 6877133"/>
              <a:gd name="connsiteX0" fmla="*/ 34342 w 7321230"/>
              <a:gd name="connsiteY0" fmla="*/ 6871195 h 6877133"/>
              <a:gd name="connsiteX1" fmla="*/ 78223 w 7321230"/>
              <a:gd name="connsiteY1" fmla="*/ 3424968 h 6877133"/>
              <a:gd name="connsiteX2" fmla="*/ 443413 w 7321230"/>
              <a:gd name="connsiteY2" fmla="*/ 13195 h 6877133"/>
              <a:gd name="connsiteX3" fmla="*/ 7247109 w 7321230"/>
              <a:gd name="connsiteY3" fmla="*/ 0 h 6877133"/>
              <a:gd name="connsiteX4" fmla="*/ 6190085 w 7321230"/>
              <a:gd name="connsiteY4" fmla="*/ 4358299 h 6877133"/>
              <a:gd name="connsiteX5" fmla="*/ 5853136 w 7321230"/>
              <a:gd name="connsiteY5" fmla="*/ 6877133 h 6877133"/>
              <a:gd name="connsiteX6" fmla="*/ 34342 w 7321230"/>
              <a:gd name="connsiteY6" fmla="*/ 6871195 h 6877133"/>
              <a:gd name="connsiteX0" fmla="*/ 34342 w 7303290"/>
              <a:gd name="connsiteY0" fmla="*/ 6871195 h 6877133"/>
              <a:gd name="connsiteX1" fmla="*/ 78223 w 7303290"/>
              <a:gd name="connsiteY1" fmla="*/ 3424968 h 6877133"/>
              <a:gd name="connsiteX2" fmla="*/ 443413 w 7303290"/>
              <a:gd name="connsiteY2" fmla="*/ 13195 h 6877133"/>
              <a:gd name="connsiteX3" fmla="*/ 7247109 w 7303290"/>
              <a:gd name="connsiteY3" fmla="*/ 0 h 6877133"/>
              <a:gd name="connsiteX4" fmla="*/ 6190085 w 7303290"/>
              <a:gd name="connsiteY4" fmla="*/ 4358299 h 6877133"/>
              <a:gd name="connsiteX5" fmla="*/ 5853136 w 7303290"/>
              <a:gd name="connsiteY5" fmla="*/ 6877133 h 6877133"/>
              <a:gd name="connsiteX6" fmla="*/ 34342 w 7303290"/>
              <a:gd name="connsiteY6" fmla="*/ 6871195 h 6877133"/>
              <a:gd name="connsiteX0" fmla="*/ 34342 w 6879188"/>
              <a:gd name="connsiteY0" fmla="*/ 6883070 h 6889008"/>
              <a:gd name="connsiteX1" fmla="*/ 78223 w 6879188"/>
              <a:gd name="connsiteY1" fmla="*/ 3436843 h 6889008"/>
              <a:gd name="connsiteX2" fmla="*/ 443413 w 6879188"/>
              <a:gd name="connsiteY2" fmla="*/ 25070 h 6889008"/>
              <a:gd name="connsiteX3" fmla="*/ 6706782 w 6879188"/>
              <a:gd name="connsiteY3" fmla="*/ 0 h 6889008"/>
              <a:gd name="connsiteX4" fmla="*/ 6190085 w 6879188"/>
              <a:gd name="connsiteY4" fmla="*/ 4370174 h 6889008"/>
              <a:gd name="connsiteX5" fmla="*/ 5853136 w 6879188"/>
              <a:gd name="connsiteY5" fmla="*/ 6889008 h 6889008"/>
              <a:gd name="connsiteX6" fmla="*/ 34342 w 6879188"/>
              <a:gd name="connsiteY6" fmla="*/ 6883070 h 6889008"/>
              <a:gd name="connsiteX0" fmla="*/ 34342 w 6876690"/>
              <a:gd name="connsiteY0" fmla="*/ 6883070 h 6889008"/>
              <a:gd name="connsiteX1" fmla="*/ 78223 w 6876690"/>
              <a:gd name="connsiteY1" fmla="*/ 3436843 h 6889008"/>
              <a:gd name="connsiteX2" fmla="*/ 443413 w 6876690"/>
              <a:gd name="connsiteY2" fmla="*/ 25070 h 6889008"/>
              <a:gd name="connsiteX3" fmla="*/ 6706782 w 6876690"/>
              <a:gd name="connsiteY3" fmla="*/ 0 h 6889008"/>
              <a:gd name="connsiteX4" fmla="*/ 6190085 w 6876690"/>
              <a:gd name="connsiteY4" fmla="*/ 4370174 h 6889008"/>
              <a:gd name="connsiteX5" fmla="*/ 5853136 w 6876690"/>
              <a:gd name="connsiteY5" fmla="*/ 6889008 h 6889008"/>
              <a:gd name="connsiteX6" fmla="*/ 34342 w 6876690"/>
              <a:gd name="connsiteY6" fmla="*/ 6883070 h 6889008"/>
              <a:gd name="connsiteX0" fmla="*/ 34342 w 6667619"/>
              <a:gd name="connsiteY0" fmla="*/ 6883070 h 6889008"/>
              <a:gd name="connsiteX1" fmla="*/ 78223 w 6667619"/>
              <a:gd name="connsiteY1" fmla="*/ 3436843 h 6889008"/>
              <a:gd name="connsiteX2" fmla="*/ 443413 w 6667619"/>
              <a:gd name="connsiteY2" fmla="*/ 25070 h 6889008"/>
              <a:gd name="connsiteX3" fmla="*/ 6249582 w 6667619"/>
              <a:gd name="connsiteY3" fmla="*/ 0 h 6889008"/>
              <a:gd name="connsiteX4" fmla="*/ 6190085 w 6667619"/>
              <a:gd name="connsiteY4" fmla="*/ 4370174 h 6889008"/>
              <a:gd name="connsiteX5" fmla="*/ 5853136 w 6667619"/>
              <a:gd name="connsiteY5" fmla="*/ 6889008 h 6889008"/>
              <a:gd name="connsiteX6" fmla="*/ 34342 w 6667619"/>
              <a:gd name="connsiteY6" fmla="*/ 6883070 h 6889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67619" h="6889008">
                <a:moveTo>
                  <a:pt x="34342" y="6883070"/>
                </a:moveTo>
                <a:cubicBezTo>
                  <a:pt x="6940" y="5985268"/>
                  <a:pt x="-44369" y="5341019"/>
                  <a:pt x="78223" y="3436843"/>
                </a:cubicBezTo>
                <a:cubicBezTo>
                  <a:pt x="123032" y="2485480"/>
                  <a:pt x="143712" y="1637634"/>
                  <a:pt x="443413" y="25070"/>
                </a:cubicBezTo>
                <a:lnTo>
                  <a:pt x="6249582" y="0"/>
                </a:lnTo>
                <a:cubicBezTo>
                  <a:pt x="6443821" y="1657153"/>
                  <a:pt x="7116581" y="2496050"/>
                  <a:pt x="6190085" y="4370174"/>
                </a:cubicBezTo>
                <a:cubicBezTo>
                  <a:pt x="5476413" y="5686815"/>
                  <a:pt x="5847531" y="6745933"/>
                  <a:pt x="5853136" y="6889008"/>
                </a:cubicBezTo>
                <a:lnTo>
                  <a:pt x="34342" y="688307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3997"/>
          </a:p>
        </p:txBody>
      </p:sp>
    </p:spTree>
    <p:extLst>
      <p:ext uri="{BB962C8B-B14F-4D97-AF65-F5344CB8AC3E}">
        <p14:creationId xmlns:p14="http://schemas.microsoft.com/office/powerpoint/2010/main" val="31544240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952859-5964-48D3-9170-9888214EF07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2268" t="21288" r="17115"/>
          <a:stretch/>
        </p:blipFill>
        <p:spPr>
          <a:xfrm>
            <a:off x="16692364" y="-10749"/>
            <a:ext cx="7256606" cy="21956349"/>
          </a:xfrm>
          <a:prstGeom prst="rect">
            <a:avLst/>
          </a:prstGeom>
        </p:spPr>
      </p:pic>
      <p:sp>
        <p:nvSpPr>
          <p:cNvPr id="9" name="Parallelogram 38">
            <a:extLst>
              <a:ext uri="{FF2B5EF4-FFF2-40B4-BE49-F238E27FC236}">
                <a16:creationId xmlns:a16="http://schemas.microsoft.com/office/drawing/2014/main" id="{D141FBED-EE3F-41B0-A3FF-FC1C4754D7B0}"/>
              </a:ext>
            </a:extLst>
          </p:cNvPr>
          <p:cNvSpPr/>
          <p:nvPr userDrawn="1"/>
        </p:nvSpPr>
        <p:spPr>
          <a:xfrm rot="10800000">
            <a:off x="20913572" y="-47168"/>
            <a:ext cx="13120437" cy="22193936"/>
          </a:xfrm>
          <a:custGeom>
            <a:avLst/>
            <a:gdLst>
              <a:gd name="connsiteX0" fmla="*/ 0 w 10616275"/>
              <a:gd name="connsiteY0" fmla="*/ 6858000 h 6858000"/>
              <a:gd name="connsiteX1" fmla="*/ 3107977 w 10616275"/>
              <a:gd name="connsiteY1" fmla="*/ 0 h 6858000"/>
              <a:gd name="connsiteX2" fmla="*/ 10616275 w 10616275"/>
              <a:gd name="connsiteY2" fmla="*/ 0 h 6858000"/>
              <a:gd name="connsiteX3" fmla="*/ 7508298 w 10616275"/>
              <a:gd name="connsiteY3" fmla="*/ 6858000 h 6858000"/>
              <a:gd name="connsiteX4" fmla="*/ 0 w 10616275"/>
              <a:gd name="connsiteY4" fmla="*/ 6858000 h 6858000"/>
              <a:gd name="connsiteX0" fmla="*/ 0 w 10616275"/>
              <a:gd name="connsiteY0" fmla="*/ 6858000 h 6858000"/>
              <a:gd name="connsiteX1" fmla="*/ 2056475 w 10616275"/>
              <a:gd name="connsiteY1" fmla="*/ 22976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0 w 10616275"/>
              <a:gd name="connsiteY0" fmla="*/ 6858000 h 6858000"/>
              <a:gd name="connsiteX1" fmla="*/ 2208875 w 10616275"/>
              <a:gd name="connsiteY1" fmla="*/ 48376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0 w 10616275"/>
              <a:gd name="connsiteY0" fmla="*/ 6858000 h 6858000"/>
              <a:gd name="connsiteX1" fmla="*/ 2208875 w 10616275"/>
              <a:gd name="connsiteY1" fmla="*/ 48376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0 w 10616275"/>
              <a:gd name="connsiteY0" fmla="*/ 6858000 h 6858000"/>
              <a:gd name="connsiteX1" fmla="*/ 1015075 w 10616275"/>
              <a:gd name="connsiteY1" fmla="*/ 41645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0 w 10616275"/>
              <a:gd name="connsiteY0" fmla="*/ 6858000 h 6858000"/>
              <a:gd name="connsiteX1" fmla="*/ 1015075 w 10616275"/>
              <a:gd name="connsiteY1" fmla="*/ 41645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91996 w 10708271"/>
              <a:gd name="connsiteY0" fmla="*/ 6858000 h 6858000"/>
              <a:gd name="connsiteX1" fmla="*/ 421271 w 10708271"/>
              <a:gd name="connsiteY1" fmla="*/ 4094743 h 6858000"/>
              <a:gd name="connsiteX2" fmla="*/ 3199973 w 10708271"/>
              <a:gd name="connsiteY2" fmla="*/ 0 h 6858000"/>
              <a:gd name="connsiteX3" fmla="*/ 10708271 w 10708271"/>
              <a:gd name="connsiteY3" fmla="*/ 0 h 6858000"/>
              <a:gd name="connsiteX4" fmla="*/ 7600294 w 10708271"/>
              <a:gd name="connsiteY4" fmla="*/ 6858000 h 6858000"/>
              <a:gd name="connsiteX5" fmla="*/ 91996 w 10708271"/>
              <a:gd name="connsiteY5" fmla="*/ 6858000 h 6858000"/>
              <a:gd name="connsiteX0" fmla="*/ 1319899 w 10502009"/>
              <a:gd name="connsiteY0" fmla="*/ 6867625 h 6867625"/>
              <a:gd name="connsiteX1" fmla="*/ 215009 w 10502009"/>
              <a:gd name="connsiteY1" fmla="*/ 4094743 h 6867625"/>
              <a:gd name="connsiteX2" fmla="*/ 2993711 w 10502009"/>
              <a:gd name="connsiteY2" fmla="*/ 0 h 6867625"/>
              <a:gd name="connsiteX3" fmla="*/ 10502009 w 10502009"/>
              <a:gd name="connsiteY3" fmla="*/ 0 h 6867625"/>
              <a:gd name="connsiteX4" fmla="*/ 7394032 w 10502009"/>
              <a:gd name="connsiteY4" fmla="*/ 6858000 h 6867625"/>
              <a:gd name="connsiteX5" fmla="*/ 1319899 w 10502009"/>
              <a:gd name="connsiteY5" fmla="*/ 6867625 h 6867625"/>
              <a:gd name="connsiteX0" fmla="*/ 1347854 w 10529964"/>
              <a:gd name="connsiteY0" fmla="*/ 6867625 h 6867625"/>
              <a:gd name="connsiteX1" fmla="*/ 242964 w 10529964"/>
              <a:gd name="connsiteY1" fmla="*/ 4094743 h 6867625"/>
              <a:gd name="connsiteX2" fmla="*/ 3021666 w 10529964"/>
              <a:gd name="connsiteY2" fmla="*/ 0 h 6867625"/>
              <a:gd name="connsiteX3" fmla="*/ 10529964 w 10529964"/>
              <a:gd name="connsiteY3" fmla="*/ 0 h 6867625"/>
              <a:gd name="connsiteX4" fmla="*/ 7421987 w 10529964"/>
              <a:gd name="connsiteY4" fmla="*/ 6858000 h 6867625"/>
              <a:gd name="connsiteX5" fmla="*/ 1347854 w 10529964"/>
              <a:gd name="connsiteY5" fmla="*/ 6867625 h 6867625"/>
              <a:gd name="connsiteX0" fmla="*/ 773147 w 9955257"/>
              <a:gd name="connsiteY0" fmla="*/ 6867625 h 6867625"/>
              <a:gd name="connsiteX1" fmla="*/ 322775 w 9955257"/>
              <a:gd name="connsiteY1" fmla="*/ 3834861 h 6867625"/>
              <a:gd name="connsiteX2" fmla="*/ 2446959 w 9955257"/>
              <a:gd name="connsiteY2" fmla="*/ 0 h 6867625"/>
              <a:gd name="connsiteX3" fmla="*/ 9955257 w 9955257"/>
              <a:gd name="connsiteY3" fmla="*/ 0 h 6867625"/>
              <a:gd name="connsiteX4" fmla="*/ 6847280 w 9955257"/>
              <a:gd name="connsiteY4" fmla="*/ 6858000 h 6867625"/>
              <a:gd name="connsiteX5" fmla="*/ 773147 w 9955257"/>
              <a:gd name="connsiteY5" fmla="*/ 6867625 h 6867625"/>
              <a:gd name="connsiteX0" fmla="*/ 773147 w 9955257"/>
              <a:gd name="connsiteY0" fmla="*/ 6867625 h 6867625"/>
              <a:gd name="connsiteX1" fmla="*/ 322775 w 9955257"/>
              <a:gd name="connsiteY1" fmla="*/ 3834861 h 6867625"/>
              <a:gd name="connsiteX2" fmla="*/ 2446959 w 9955257"/>
              <a:gd name="connsiteY2" fmla="*/ 0 h 6867625"/>
              <a:gd name="connsiteX3" fmla="*/ 9955257 w 9955257"/>
              <a:gd name="connsiteY3" fmla="*/ 0 h 6867625"/>
              <a:gd name="connsiteX4" fmla="*/ 6847280 w 9955257"/>
              <a:gd name="connsiteY4" fmla="*/ 6858000 h 6867625"/>
              <a:gd name="connsiteX5" fmla="*/ 773147 w 9955257"/>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7042187 w 10150164"/>
              <a:gd name="connsiteY4" fmla="*/ 6858000 h 6867625"/>
              <a:gd name="connsiteX5" fmla="*/ 968054 w 10150164"/>
              <a:gd name="connsiteY5"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8791263 w 10150164"/>
              <a:gd name="connsiteY4" fmla="*/ 2945393 h 6867625"/>
              <a:gd name="connsiteX5" fmla="*/ 7042187 w 10150164"/>
              <a:gd name="connsiteY5" fmla="*/ 6858000 h 6867625"/>
              <a:gd name="connsiteX6" fmla="*/ 968054 w 10150164"/>
              <a:gd name="connsiteY6"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7484977 w 10150164"/>
              <a:gd name="connsiteY4" fmla="*/ 3867050 h 6867625"/>
              <a:gd name="connsiteX5" fmla="*/ 7042187 w 10150164"/>
              <a:gd name="connsiteY5" fmla="*/ 6858000 h 6867625"/>
              <a:gd name="connsiteX6" fmla="*/ 968054 w 10150164"/>
              <a:gd name="connsiteY6"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7484977 w 10150164"/>
              <a:gd name="connsiteY4" fmla="*/ 3867050 h 6867625"/>
              <a:gd name="connsiteX5" fmla="*/ 7042187 w 10150164"/>
              <a:gd name="connsiteY5" fmla="*/ 6858000 h 6867625"/>
              <a:gd name="connsiteX6" fmla="*/ 968054 w 10150164"/>
              <a:gd name="connsiteY6"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7484977 w 10150164"/>
              <a:gd name="connsiteY4" fmla="*/ 3867050 h 6867625"/>
              <a:gd name="connsiteX5" fmla="*/ 7042187 w 10150164"/>
              <a:gd name="connsiteY5" fmla="*/ 6858000 h 6867625"/>
              <a:gd name="connsiteX6" fmla="*/ 968054 w 10150164"/>
              <a:gd name="connsiteY6" fmla="*/ 6867625 h 6867625"/>
              <a:gd name="connsiteX0" fmla="*/ 968054 w 9540564"/>
              <a:gd name="connsiteY0" fmla="*/ 6874882 h 6874882"/>
              <a:gd name="connsiteX1" fmla="*/ 289684 w 9540564"/>
              <a:gd name="connsiteY1" fmla="*/ 3466799 h 6874882"/>
              <a:gd name="connsiteX2" fmla="*/ 2641866 w 9540564"/>
              <a:gd name="connsiteY2" fmla="*/ 7257 h 6874882"/>
              <a:gd name="connsiteX3" fmla="*/ 9540564 w 9540564"/>
              <a:gd name="connsiteY3" fmla="*/ 0 h 6874882"/>
              <a:gd name="connsiteX4" fmla="*/ 7484977 w 9540564"/>
              <a:gd name="connsiteY4" fmla="*/ 3874307 h 6874882"/>
              <a:gd name="connsiteX5" fmla="*/ 7042187 w 9540564"/>
              <a:gd name="connsiteY5" fmla="*/ 6865257 h 6874882"/>
              <a:gd name="connsiteX6" fmla="*/ 968054 w 9540564"/>
              <a:gd name="connsiteY6" fmla="*/ 6874882 h 6874882"/>
              <a:gd name="connsiteX0" fmla="*/ 968054 w 9540564"/>
              <a:gd name="connsiteY0" fmla="*/ 6874882 h 6874882"/>
              <a:gd name="connsiteX1" fmla="*/ 289684 w 9540564"/>
              <a:gd name="connsiteY1" fmla="*/ 3466799 h 6874882"/>
              <a:gd name="connsiteX2" fmla="*/ 2641866 w 9540564"/>
              <a:gd name="connsiteY2" fmla="*/ 7257 h 6874882"/>
              <a:gd name="connsiteX3" fmla="*/ 9540564 w 9540564"/>
              <a:gd name="connsiteY3" fmla="*/ 0 h 6874882"/>
              <a:gd name="connsiteX4" fmla="*/ 7484977 w 9540564"/>
              <a:gd name="connsiteY4" fmla="*/ 3874307 h 6874882"/>
              <a:gd name="connsiteX5" fmla="*/ 7042187 w 9540564"/>
              <a:gd name="connsiteY5" fmla="*/ 6865257 h 6874882"/>
              <a:gd name="connsiteX6" fmla="*/ 968054 w 9540564"/>
              <a:gd name="connsiteY6" fmla="*/ 6874882 h 6874882"/>
              <a:gd name="connsiteX0" fmla="*/ 1119744 w 9692254"/>
              <a:gd name="connsiteY0" fmla="*/ 6874882 h 6874882"/>
              <a:gd name="connsiteX1" fmla="*/ 441374 w 9692254"/>
              <a:gd name="connsiteY1" fmla="*/ 3466799 h 6874882"/>
              <a:gd name="connsiteX2" fmla="*/ 2793556 w 9692254"/>
              <a:gd name="connsiteY2" fmla="*/ 7257 h 6874882"/>
              <a:gd name="connsiteX3" fmla="*/ 9692254 w 9692254"/>
              <a:gd name="connsiteY3" fmla="*/ 0 h 6874882"/>
              <a:gd name="connsiteX4" fmla="*/ 7636667 w 9692254"/>
              <a:gd name="connsiteY4" fmla="*/ 3874307 h 6874882"/>
              <a:gd name="connsiteX5" fmla="*/ 7193877 w 9692254"/>
              <a:gd name="connsiteY5" fmla="*/ 6865257 h 6874882"/>
              <a:gd name="connsiteX6" fmla="*/ 1119744 w 9692254"/>
              <a:gd name="connsiteY6" fmla="*/ 6874882 h 6874882"/>
              <a:gd name="connsiteX0" fmla="*/ 89870 w 10173546"/>
              <a:gd name="connsiteY0" fmla="*/ 6913383 h 6913383"/>
              <a:gd name="connsiteX1" fmla="*/ 922666 w 10173546"/>
              <a:gd name="connsiteY1" fmla="*/ 3466799 h 6913383"/>
              <a:gd name="connsiteX2" fmla="*/ 3274848 w 10173546"/>
              <a:gd name="connsiteY2" fmla="*/ 7257 h 6913383"/>
              <a:gd name="connsiteX3" fmla="*/ 10173546 w 10173546"/>
              <a:gd name="connsiteY3" fmla="*/ 0 h 6913383"/>
              <a:gd name="connsiteX4" fmla="*/ 8117959 w 10173546"/>
              <a:gd name="connsiteY4" fmla="*/ 3874307 h 6913383"/>
              <a:gd name="connsiteX5" fmla="*/ 7675169 w 10173546"/>
              <a:gd name="connsiteY5" fmla="*/ 6865257 h 6913383"/>
              <a:gd name="connsiteX6" fmla="*/ 89870 w 10173546"/>
              <a:gd name="connsiteY6" fmla="*/ 6913383 h 6913383"/>
              <a:gd name="connsiteX0" fmla="*/ 73113 w 10156789"/>
              <a:gd name="connsiteY0" fmla="*/ 6913383 h 6913383"/>
              <a:gd name="connsiteX1" fmla="*/ 954035 w 10156789"/>
              <a:gd name="connsiteY1" fmla="*/ 3351296 h 6913383"/>
              <a:gd name="connsiteX2" fmla="*/ 3258091 w 10156789"/>
              <a:gd name="connsiteY2" fmla="*/ 7257 h 6913383"/>
              <a:gd name="connsiteX3" fmla="*/ 10156789 w 10156789"/>
              <a:gd name="connsiteY3" fmla="*/ 0 h 6913383"/>
              <a:gd name="connsiteX4" fmla="*/ 8101202 w 10156789"/>
              <a:gd name="connsiteY4" fmla="*/ 3874307 h 6913383"/>
              <a:gd name="connsiteX5" fmla="*/ 7658412 w 10156789"/>
              <a:gd name="connsiteY5" fmla="*/ 6865257 h 6913383"/>
              <a:gd name="connsiteX6" fmla="*/ 73113 w 10156789"/>
              <a:gd name="connsiteY6" fmla="*/ 6913383 h 6913383"/>
              <a:gd name="connsiteX0" fmla="*/ 118969 w 10202645"/>
              <a:gd name="connsiteY0" fmla="*/ 6913383 h 6913383"/>
              <a:gd name="connsiteX1" fmla="*/ 999891 w 10202645"/>
              <a:gd name="connsiteY1" fmla="*/ 3351296 h 6913383"/>
              <a:gd name="connsiteX2" fmla="*/ 3303947 w 10202645"/>
              <a:gd name="connsiteY2" fmla="*/ 7257 h 6913383"/>
              <a:gd name="connsiteX3" fmla="*/ 10202645 w 10202645"/>
              <a:gd name="connsiteY3" fmla="*/ 0 h 6913383"/>
              <a:gd name="connsiteX4" fmla="*/ 8147058 w 10202645"/>
              <a:gd name="connsiteY4" fmla="*/ 3874307 h 6913383"/>
              <a:gd name="connsiteX5" fmla="*/ 7704268 w 10202645"/>
              <a:gd name="connsiteY5" fmla="*/ 6865257 h 6913383"/>
              <a:gd name="connsiteX6" fmla="*/ 118969 w 10202645"/>
              <a:gd name="connsiteY6" fmla="*/ 6913383 h 6913383"/>
              <a:gd name="connsiteX0" fmla="*/ 60443 w 10144119"/>
              <a:gd name="connsiteY0" fmla="*/ 6913383 h 6913383"/>
              <a:gd name="connsiteX1" fmla="*/ 941365 w 10144119"/>
              <a:gd name="connsiteY1" fmla="*/ 3351296 h 6913383"/>
              <a:gd name="connsiteX2" fmla="*/ 3245421 w 10144119"/>
              <a:gd name="connsiteY2" fmla="*/ 7257 h 6913383"/>
              <a:gd name="connsiteX3" fmla="*/ 10144119 w 10144119"/>
              <a:gd name="connsiteY3" fmla="*/ 0 h 6913383"/>
              <a:gd name="connsiteX4" fmla="*/ 8088532 w 10144119"/>
              <a:gd name="connsiteY4" fmla="*/ 3874307 h 6913383"/>
              <a:gd name="connsiteX5" fmla="*/ 7645742 w 10144119"/>
              <a:gd name="connsiteY5" fmla="*/ 6865257 h 6913383"/>
              <a:gd name="connsiteX6" fmla="*/ 60443 w 10144119"/>
              <a:gd name="connsiteY6" fmla="*/ 6913383 h 6913383"/>
              <a:gd name="connsiteX0" fmla="*/ 57577 w 10150879"/>
              <a:gd name="connsiteY0" fmla="*/ 6643876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95292 w 10150879"/>
              <a:gd name="connsiteY4" fmla="*/ 3874307 h 6865257"/>
              <a:gd name="connsiteX5" fmla="*/ 7652502 w 10150879"/>
              <a:gd name="connsiteY5" fmla="*/ 6865257 h 6865257"/>
              <a:gd name="connsiteX6" fmla="*/ 57577 w 10150879"/>
              <a:gd name="connsiteY6" fmla="*/ 6643876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95292 w 10150879"/>
              <a:gd name="connsiteY4" fmla="*/ 3874307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59465 w 10150879"/>
              <a:gd name="connsiteY4" fmla="*/ 50826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59465 w 10150879"/>
              <a:gd name="connsiteY4" fmla="*/ 50826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59465 w 10150879"/>
              <a:gd name="connsiteY4" fmla="*/ 50826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7983265 w 10150879"/>
              <a:gd name="connsiteY4" fmla="*/ 53747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7983265 w 10150879"/>
              <a:gd name="connsiteY4" fmla="*/ 53747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65815 w 10150879"/>
              <a:gd name="connsiteY4" fmla="*/ 53937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65815 w 10150879"/>
              <a:gd name="connsiteY4" fmla="*/ 53937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535715 w 10150879"/>
              <a:gd name="connsiteY4" fmla="*/ 43523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535715 w 10150879"/>
              <a:gd name="connsiteY4" fmla="*/ 4352361 h 6865257"/>
              <a:gd name="connsiteX5" fmla="*/ 7652502 w 10150879"/>
              <a:gd name="connsiteY5" fmla="*/ 6865257 h 6865257"/>
              <a:gd name="connsiteX6" fmla="*/ 57577 w 10150879"/>
              <a:gd name="connsiteY6" fmla="*/ 6865257 h 6865257"/>
              <a:gd name="connsiteX0" fmla="*/ 643 w 10093945"/>
              <a:gd name="connsiteY0" fmla="*/ 6865257 h 6865257"/>
              <a:gd name="connsiteX1" fmla="*/ 2065474 w 10093945"/>
              <a:gd name="connsiteY1" fmla="*/ 2311768 h 6865257"/>
              <a:gd name="connsiteX2" fmla="*/ 3195247 w 10093945"/>
              <a:gd name="connsiteY2" fmla="*/ 7257 h 6865257"/>
              <a:gd name="connsiteX3" fmla="*/ 10093945 w 10093945"/>
              <a:gd name="connsiteY3" fmla="*/ 0 h 6865257"/>
              <a:gd name="connsiteX4" fmla="*/ 8478781 w 10093945"/>
              <a:gd name="connsiteY4" fmla="*/ 4352361 h 6865257"/>
              <a:gd name="connsiteX5" fmla="*/ 7595568 w 10093945"/>
              <a:gd name="connsiteY5" fmla="*/ 6865257 h 6865257"/>
              <a:gd name="connsiteX6" fmla="*/ 643 w 10093945"/>
              <a:gd name="connsiteY6" fmla="*/ 6865257 h 6865257"/>
              <a:gd name="connsiteX0" fmla="*/ 643 w 10093945"/>
              <a:gd name="connsiteY0" fmla="*/ 6867625 h 6867625"/>
              <a:gd name="connsiteX1" fmla="*/ 2065474 w 10093945"/>
              <a:gd name="connsiteY1" fmla="*/ 2314136 h 6867625"/>
              <a:gd name="connsiteX2" fmla="*/ 1828460 w 10093945"/>
              <a:gd name="connsiteY2" fmla="*/ 0 h 6867625"/>
              <a:gd name="connsiteX3" fmla="*/ 10093945 w 10093945"/>
              <a:gd name="connsiteY3" fmla="*/ 2368 h 6867625"/>
              <a:gd name="connsiteX4" fmla="*/ 8478781 w 10093945"/>
              <a:gd name="connsiteY4" fmla="*/ 4354729 h 6867625"/>
              <a:gd name="connsiteX5" fmla="*/ 7595568 w 10093945"/>
              <a:gd name="connsiteY5" fmla="*/ 6867625 h 6867625"/>
              <a:gd name="connsiteX6" fmla="*/ 643 w 10093945"/>
              <a:gd name="connsiteY6" fmla="*/ 6867625 h 6867625"/>
              <a:gd name="connsiteX0" fmla="*/ 643 w 10093945"/>
              <a:gd name="connsiteY0" fmla="*/ 6867625 h 6867625"/>
              <a:gd name="connsiteX1" fmla="*/ 2065474 w 10093945"/>
              <a:gd name="connsiteY1" fmla="*/ 2314136 h 6867625"/>
              <a:gd name="connsiteX2" fmla="*/ 1828460 w 10093945"/>
              <a:gd name="connsiteY2" fmla="*/ 0 h 6867625"/>
              <a:gd name="connsiteX3" fmla="*/ 10093945 w 10093945"/>
              <a:gd name="connsiteY3" fmla="*/ 2368 h 6867625"/>
              <a:gd name="connsiteX4" fmla="*/ 8478781 w 10093945"/>
              <a:gd name="connsiteY4" fmla="*/ 4354729 h 6867625"/>
              <a:gd name="connsiteX5" fmla="*/ 7595568 w 10093945"/>
              <a:gd name="connsiteY5" fmla="*/ 6867625 h 6867625"/>
              <a:gd name="connsiteX6" fmla="*/ 643 w 10093945"/>
              <a:gd name="connsiteY6" fmla="*/ 6867625 h 6867625"/>
              <a:gd name="connsiteX0" fmla="*/ 12968 w 10106270"/>
              <a:gd name="connsiteY0" fmla="*/ 6867625 h 6867625"/>
              <a:gd name="connsiteX1" fmla="*/ 1134523 w 10106270"/>
              <a:gd name="connsiteY1" fmla="*/ 3796427 h 6867625"/>
              <a:gd name="connsiteX2" fmla="*/ 1840785 w 10106270"/>
              <a:gd name="connsiteY2" fmla="*/ 0 h 6867625"/>
              <a:gd name="connsiteX3" fmla="*/ 10106270 w 10106270"/>
              <a:gd name="connsiteY3" fmla="*/ 2368 h 6867625"/>
              <a:gd name="connsiteX4" fmla="*/ 8491106 w 10106270"/>
              <a:gd name="connsiteY4" fmla="*/ 4354729 h 6867625"/>
              <a:gd name="connsiteX5" fmla="*/ 7607893 w 10106270"/>
              <a:gd name="connsiteY5" fmla="*/ 6867625 h 6867625"/>
              <a:gd name="connsiteX6" fmla="*/ 12968 w 10106270"/>
              <a:gd name="connsiteY6" fmla="*/ 6867625 h 6867625"/>
              <a:gd name="connsiteX0" fmla="*/ 24319 w 10117621"/>
              <a:gd name="connsiteY0" fmla="*/ 6867625 h 6867625"/>
              <a:gd name="connsiteX1" fmla="*/ 1059246 w 10117621"/>
              <a:gd name="connsiteY1" fmla="*/ 1929126 h 6867625"/>
              <a:gd name="connsiteX2" fmla="*/ 1852136 w 10117621"/>
              <a:gd name="connsiteY2" fmla="*/ 0 h 6867625"/>
              <a:gd name="connsiteX3" fmla="*/ 10117621 w 10117621"/>
              <a:gd name="connsiteY3" fmla="*/ 2368 h 6867625"/>
              <a:gd name="connsiteX4" fmla="*/ 8502457 w 10117621"/>
              <a:gd name="connsiteY4" fmla="*/ 4354729 h 6867625"/>
              <a:gd name="connsiteX5" fmla="*/ 7619244 w 10117621"/>
              <a:gd name="connsiteY5" fmla="*/ 6867625 h 6867625"/>
              <a:gd name="connsiteX6" fmla="*/ 24319 w 10117621"/>
              <a:gd name="connsiteY6" fmla="*/ 6867625 h 6867625"/>
              <a:gd name="connsiteX0" fmla="*/ 699244 w 9570137"/>
              <a:gd name="connsiteY0" fmla="*/ 6877250 h 6877250"/>
              <a:gd name="connsiteX1" fmla="*/ 511762 w 9570137"/>
              <a:gd name="connsiteY1" fmla="*/ 1929126 h 6877250"/>
              <a:gd name="connsiteX2" fmla="*/ 1304652 w 9570137"/>
              <a:gd name="connsiteY2" fmla="*/ 0 h 6877250"/>
              <a:gd name="connsiteX3" fmla="*/ 9570137 w 9570137"/>
              <a:gd name="connsiteY3" fmla="*/ 2368 h 6877250"/>
              <a:gd name="connsiteX4" fmla="*/ 7954973 w 9570137"/>
              <a:gd name="connsiteY4" fmla="*/ 4354729 h 6877250"/>
              <a:gd name="connsiteX5" fmla="*/ 7071760 w 9570137"/>
              <a:gd name="connsiteY5" fmla="*/ 6867625 h 6877250"/>
              <a:gd name="connsiteX6" fmla="*/ 699244 w 9570137"/>
              <a:gd name="connsiteY6" fmla="*/ 6877250 h 6877250"/>
              <a:gd name="connsiteX0" fmla="*/ 994327 w 9865220"/>
              <a:gd name="connsiteY0" fmla="*/ 6877250 h 6877250"/>
              <a:gd name="connsiteX1" fmla="*/ 441085 w 9865220"/>
              <a:gd name="connsiteY1" fmla="*/ 2718397 h 6877250"/>
              <a:gd name="connsiteX2" fmla="*/ 1599735 w 9865220"/>
              <a:gd name="connsiteY2" fmla="*/ 0 h 6877250"/>
              <a:gd name="connsiteX3" fmla="*/ 9865220 w 9865220"/>
              <a:gd name="connsiteY3" fmla="*/ 2368 h 6877250"/>
              <a:gd name="connsiteX4" fmla="*/ 8250056 w 9865220"/>
              <a:gd name="connsiteY4" fmla="*/ 4354729 h 6877250"/>
              <a:gd name="connsiteX5" fmla="*/ 7366843 w 9865220"/>
              <a:gd name="connsiteY5" fmla="*/ 6867625 h 6877250"/>
              <a:gd name="connsiteX6" fmla="*/ 994327 w 9865220"/>
              <a:gd name="connsiteY6" fmla="*/ 6877250 h 6877250"/>
              <a:gd name="connsiteX0" fmla="*/ 994327 w 9865220"/>
              <a:gd name="connsiteY0" fmla="*/ 6877250 h 6877250"/>
              <a:gd name="connsiteX1" fmla="*/ 441085 w 9865220"/>
              <a:gd name="connsiteY1" fmla="*/ 2718397 h 6877250"/>
              <a:gd name="connsiteX2" fmla="*/ 1599735 w 9865220"/>
              <a:gd name="connsiteY2" fmla="*/ 0 h 6877250"/>
              <a:gd name="connsiteX3" fmla="*/ 9865220 w 9865220"/>
              <a:gd name="connsiteY3" fmla="*/ 2368 h 6877250"/>
              <a:gd name="connsiteX4" fmla="*/ 8250056 w 9865220"/>
              <a:gd name="connsiteY4" fmla="*/ 4354729 h 6877250"/>
              <a:gd name="connsiteX5" fmla="*/ 7366843 w 9865220"/>
              <a:gd name="connsiteY5" fmla="*/ 6867625 h 6877250"/>
              <a:gd name="connsiteX6" fmla="*/ 994327 w 9865220"/>
              <a:gd name="connsiteY6" fmla="*/ 6877250 h 6877250"/>
              <a:gd name="connsiteX0" fmla="*/ 836438 w 9707331"/>
              <a:gd name="connsiteY0" fmla="*/ 6877250 h 6877250"/>
              <a:gd name="connsiteX1" fmla="*/ 475701 w 9707331"/>
              <a:gd name="connsiteY1" fmla="*/ 2631770 h 6877250"/>
              <a:gd name="connsiteX2" fmla="*/ 1441846 w 9707331"/>
              <a:gd name="connsiteY2" fmla="*/ 0 h 6877250"/>
              <a:gd name="connsiteX3" fmla="*/ 9707331 w 9707331"/>
              <a:gd name="connsiteY3" fmla="*/ 2368 h 6877250"/>
              <a:gd name="connsiteX4" fmla="*/ 8092167 w 9707331"/>
              <a:gd name="connsiteY4" fmla="*/ 4354729 h 6877250"/>
              <a:gd name="connsiteX5" fmla="*/ 7208954 w 9707331"/>
              <a:gd name="connsiteY5" fmla="*/ 6867625 h 6877250"/>
              <a:gd name="connsiteX6" fmla="*/ 836438 w 9707331"/>
              <a:gd name="connsiteY6" fmla="*/ 6877250 h 6877250"/>
              <a:gd name="connsiteX0" fmla="*/ 836438 w 9707331"/>
              <a:gd name="connsiteY0" fmla="*/ 6877250 h 6877250"/>
              <a:gd name="connsiteX1" fmla="*/ 475701 w 9707331"/>
              <a:gd name="connsiteY1" fmla="*/ 2631770 h 6877250"/>
              <a:gd name="connsiteX2" fmla="*/ 1441846 w 9707331"/>
              <a:gd name="connsiteY2" fmla="*/ 0 h 6877250"/>
              <a:gd name="connsiteX3" fmla="*/ 9707331 w 9707331"/>
              <a:gd name="connsiteY3" fmla="*/ 2368 h 6877250"/>
              <a:gd name="connsiteX4" fmla="*/ 8092167 w 9707331"/>
              <a:gd name="connsiteY4" fmla="*/ 4354729 h 6877250"/>
              <a:gd name="connsiteX5" fmla="*/ 7208954 w 9707331"/>
              <a:gd name="connsiteY5" fmla="*/ 6867625 h 6877250"/>
              <a:gd name="connsiteX6" fmla="*/ 836438 w 9707331"/>
              <a:gd name="connsiteY6" fmla="*/ 6877250 h 6877250"/>
              <a:gd name="connsiteX0" fmla="*/ 836438 w 9707331"/>
              <a:gd name="connsiteY0" fmla="*/ 6886876 h 6886876"/>
              <a:gd name="connsiteX1" fmla="*/ 475701 w 9707331"/>
              <a:gd name="connsiteY1" fmla="*/ 2641396 h 6886876"/>
              <a:gd name="connsiteX2" fmla="*/ 1951985 w 9707331"/>
              <a:gd name="connsiteY2" fmla="*/ 0 h 6886876"/>
              <a:gd name="connsiteX3" fmla="*/ 9707331 w 9707331"/>
              <a:gd name="connsiteY3" fmla="*/ 11994 h 6886876"/>
              <a:gd name="connsiteX4" fmla="*/ 8092167 w 9707331"/>
              <a:gd name="connsiteY4" fmla="*/ 4364355 h 6886876"/>
              <a:gd name="connsiteX5" fmla="*/ 7208954 w 9707331"/>
              <a:gd name="connsiteY5" fmla="*/ 6877251 h 6886876"/>
              <a:gd name="connsiteX6" fmla="*/ 836438 w 9707331"/>
              <a:gd name="connsiteY6" fmla="*/ 6886876 h 6886876"/>
              <a:gd name="connsiteX0" fmla="*/ 836438 w 9707331"/>
              <a:gd name="connsiteY0" fmla="*/ 6886876 h 6886876"/>
              <a:gd name="connsiteX1" fmla="*/ 475701 w 9707331"/>
              <a:gd name="connsiteY1" fmla="*/ 2641396 h 6886876"/>
              <a:gd name="connsiteX2" fmla="*/ 1951985 w 9707331"/>
              <a:gd name="connsiteY2" fmla="*/ 0 h 6886876"/>
              <a:gd name="connsiteX3" fmla="*/ 9707331 w 9707331"/>
              <a:gd name="connsiteY3" fmla="*/ 11994 h 6886876"/>
              <a:gd name="connsiteX4" fmla="*/ 8092167 w 9707331"/>
              <a:gd name="connsiteY4" fmla="*/ 4364355 h 6886876"/>
              <a:gd name="connsiteX5" fmla="*/ 7208954 w 9707331"/>
              <a:gd name="connsiteY5" fmla="*/ 6877251 h 6886876"/>
              <a:gd name="connsiteX6" fmla="*/ 836438 w 9707331"/>
              <a:gd name="connsiteY6" fmla="*/ 6886876 h 6886876"/>
              <a:gd name="connsiteX0" fmla="*/ 1808 w 8872701"/>
              <a:gd name="connsiteY0" fmla="*/ 6886876 h 6886876"/>
              <a:gd name="connsiteX1" fmla="*/ 1489122 w 8872701"/>
              <a:gd name="connsiteY1" fmla="*/ 4845581 h 6886876"/>
              <a:gd name="connsiteX2" fmla="*/ 1117355 w 8872701"/>
              <a:gd name="connsiteY2" fmla="*/ 0 h 6886876"/>
              <a:gd name="connsiteX3" fmla="*/ 8872701 w 8872701"/>
              <a:gd name="connsiteY3" fmla="*/ 11994 h 6886876"/>
              <a:gd name="connsiteX4" fmla="*/ 7257537 w 8872701"/>
              <a:gd name="connsiteY4" fmla="*/ 4364355 h 6886876"/>
              <a:gd name="connsiteX5" fmla="*/ 6374324 w 8872701"/>
              <a:gd name="connsiteY5" fmla="*/ 6877251 h 6886876"/>
              <a:gd name="connsiteX6" fmla="*/ 1808 w 8872701"/>
              <a:gd name="connsiteY6" fmla="*/ 6886876 h 6886876"/>
              <a:gd name="connsiteX0" fmla="*/ 395 w 9997444"/>
              <a:gd name="connsiteY0" fmla="*/ 6877251 h 6877251"/>
              <a:gd name="connsiteX1" fmla="*/ 2613865 w 9997444"/>
              <a:gd name="connsiteY1" fmla="*/ 4845581 h 6877251"/>
              <a:gd name="connsiteX2" fmla="*/ 2242098 w 9997444"/>
              <a:gd name="connsiteY2" fmla="*/ 0 h 6877251"/>
              <a:gd name="connsiteX3" fmla="*/ 9997444 w 9997444"/>
              <a:gd name="connsiteY3" fmla="*/ 11994 h 6877251"/>
              <a:gd name="connsiteX4" fmla="*/ 8382280 w 9997444"/>
              <a:gd name="connsiteY4" fmla="*/ 4364355 h 6877251"/>
              <a:gd name="connsiteX5" fmla="*/ 7499067 w 9997444"/>
              <a:gd name="connsiteY5" fmla="*/ 6877251 h 6877251"/>
              <a:gd name="connsiteX6" fmla="*/ 395 w 9997444"/>
              <a:gd name="connsiteY6" fmla="*/ 6877251 h 6877251"/>
              <a:gd name="connsiteX0" fmla="*/ 787 w 9997836"/>
              <a:gd name="connsiteY0" fmla="*/ 6877251 h 6877251"/>
              <a:gd name="connsiteX1" fmla="*/ 1901988 w 9997836"/>
              <a:gd name="connsiteY1" fmla="*/ 4807080 h 6877251"/>
              <a:gd name="connsiteX2" fmla="*/ 2242490 w 9997836"/>
              <a:gd name="connsiteY2" fmla="*/ 0 h 6877251"/>
              <a:gd name="connsiteX3" fmla="*/ 9997836 w 9997836"/>
              <a:gd name="connsiteY3" fmla="*/ 11994 h 6877251"/>
              <a:gd name="connsiteX4" fmla="*/ 8382672 w 9997836"/>
              <a:gd name="connsiteY4" fmla="*/ 4364355 h 6877251"/>
              <a:gd name="connsiteX5" fmla="*/ 7499459 w 9997836"/>
              <a:gd name="connsiteY5" fmla="*/ 6877251 h 6877251"/>
              <a:gd name="connsiteX6" fmla="*/ 787 w 9997836"/>
              <a:gd name="connsiteY6" fmla="*/ 6877251 h 6877251"/>
              <a:gd name="connsiteX0" fmla="*/ 787 w 9997836"/>
              <a:gd name="connsiteY0" fmla="*/ 6865257 h 6865257"/>
              <a:gd name="connsiteX1" fmla="*/ 1901988 w 9997836"/>
              <a:gd name="connsiteY1" fmla="*/ 4795086 h 6865257"/>
              <a:gd name="connsiteX2" fmla="*/ 471442 w 9997836"/>
              <a:gd name="connsiteY2" fmla="*/ 16882 h 6865257"/>
              <a:gd name="connsiteX3" fmla="*/ 9997836 w 9997836"/>
              <a:gd name="connsiteY3" fmla="*/ 0 h 6865257"/>
              <a:gd name="connsiteX4" fmla="*/ 8382672 w 9997836"/>
              <a:gd name="connsiteY4" fmla="*/ 4352361 h 6865257"/>
              <a:gd name="connsiteX5" fmla="*/ 7499459 w 9997836"/>
              <a:gd name="connsiteY5" fmla="*/ 6865257 h 6865257"/>
              <a:gd name="connsiteX6" fmla="*/ 787 w 9997836"/>
              <a:gd name="connsiteY6" fmla="*/ 6865257 h 6865257"/>
              <a:gd name="connsiteX0" fmla="*/ 4697 w 10001746"/>
              <a:gd name="connsiteY0" fmla="*/ 6865257 h 6865257"/>
              <a:gd name="connsiteX1" fmla="*/ 1270630 w 10001746"/>
              <a:gd name="connsiteY1" fmla="*/ 4775835 h 6865257"/>
              <a:gd name="connsiteX2" fmla="*/ 475352 w 10001746"/>
              <a:gd name="connsiteY2" fmla="*/ 16882 h 6865257"/>
              <a:gd name="connsiteX3" fmla="*/ 10001746 w 10001746"/>
              <a:gd name="connsiteY3" fmla="*/ 0 h 6865257"/>
              <a:gd name="connsiteX4" fmla="*/ 8386582 w 10001746"/>
              <a:gd name="connsiteY4" fmla="*/ 4352361 h 6865257"/>
              <a:gd name="connsiteX5" fmla="*/ 7503369 w 10001746"/>
              <a:gd name="connsiteY5" fmla="*/ 6865257 h 6865257"/>
              <a:gd name="connsiteX6" fmla="*/ 4697 w 10001746"/>
              <a:gd name="connsiteY6" fmla="*/ 6865257 h 6865257"/>
              <a:gd name="connsiteX0" fmla="*/ 4697 w 10001746"/>
              <a:gd name="connsiteY0" fmla="*/ 6865257 h 6865257"/>
              <a:gd name="connsiteX1" fmla="*/ 1270630 w 10001746"/>
              <a:gd name="connsiteY1" fmla="*/ 4775835 h 6865257"/>
              <a:gd name="connsiteX2" fmla="*/ 475352 w 10001746"/>
              <a:gd name="connsiteY2" fmla="*/ 16882 h 6865257"/>
              <a:gd name="connsiteX3" fmla="*/ 10001746 w 10001746"/>
              <a:gd name="connsiteY3" fmla="*/ 0 h 6865257"/>
              <a:gd name="connsiteX4" fmla="*/ 8386582 w 10001746"/>
              <a:gd name="connsiteY4" fmla="*/ 4352361 h 6865257"/>
              <a:gd name="connsiteX5" fmla="*/ 7503369 w 10001746"/>
              <a:gd name="connsiteY5" fmla="*/ 6865257 h 6865257"/>
              <a:gd name="connsiteX6" fmla="*/ 4697 w 10001746"/>
              <a:gd name="connsiteY6" fmla="*/ 6865257 h 6865257"/>
              <a:gd name="connsiteX0" fmla="*/ 3776 w 10000825"/>
              <a:gd name="connsiteY0" fmla="*/ 6865257 h 6865257"/>
              <a:gd name="connsiteX1" fmla="*/ 1308210 w 10000825"/>
              <a:gd name="connsiteY1" fmla="*/ 4467827 h 6865257"/>
              <a:gd name="connsiteX2" fmla="*/ 474431 w 10000825"/>
              <a:gd name="connsiteY2" fmla="*/ 16882 h 6865257"/>
              <a:gd name="connsiteX3" fmla="*/ 10000825 w 10000825"/>
              <a:gd name="connsiteY3" fmla="*/ 0 h 6865257"/>
              <a:gd name="connsiteX4" fmla="*/ 8385661 w 10000825"/>
              <a:gd name="connsiteY4" fmla="*/ 4352361 h 6865257"/>
              <a:gd name="connsiteX5" fmla="*/ 7502448 w 10000825"/>
              <a:gd name="connsiteY5" fmla="*/ 6865257 h 6865257"/>
              <a:gd name="connsiteX6" fmla="*/ 3776 w 10000825"/>
              <a:gd name="connsiteY6" fmla="*/ 6865257 h 6865257"/>
              <a:gd name="connsiteX0" fmla="*/ 1632 w 9998681"/>
              <a:gd name="connsiteY0" fmla="*/ 6865257 h 6865257"/>
              <a:gd name="connsiteX1" fmla="*/ 1306066 w 9998681"/>
              <a:gd name="connsiteY1" fmla="*/ 4467827 h 6865257"/>
              <a:gd name="connsiteX2" fmla="*/ 472287 w 9998681"/>
              <a:gd name="connsiteY2" fmla="*/ 16882 h 6865257"/>
              <a:gd name="connsiteX3" fmla="*/ 9998681 w 9998681"/>
              <a:gd name="connsiteY3" fmla="*/ 0 h 6865257"/>
              <a:gd name="connsiteX4" fmla="*/ 8383517 w 9998681"/>
              <a:gd name="connsiteY4" fmla="*/ 4352361 h 6865257"/>
              <a:gd name="connsiteX5" fmla="*/ 7500304 w 9998681"/>
              <a:gd name="connsiteY5" fmla="*/ 6865257 h 6865257"/>
              <a:gd name="connsiteX6" fmla="*/ 1632 w 9998681"/>
              <a:gd name="connsiteY6" fmla="*/ 6865257 h 6865257"/>
              <a:gd name="connsiteX0" fmla="*/ 1632 w 9998681"/>
              <a:gd name="connsiteY0" fmla="*/ 6865257 h 6865257"/>
              <a:gd name="connsiteX1" fmla="*/ 1306066 w 9998681"/>
              <a:gd name="connsiteY1" fmla="*/ 4467827 h 6865257"/>
              <a:gd name="connsiteX2" fmla="*/ 472287 w 9998681"/>
              <a:gd name="connsiteY2" fmla="*/ 16882 h 6865257"/>
              <a:gd name="connsiteX3" fmla="*/ 9998681 w 9998681"/>
              <a:gd name="connsiteY3" fmla="*/ 0 h 6865257"/>
              <a:gd name="connsiteX4" fmla="*/ 8383517 w 9998681"/>
              <a:gd name="connsiteY4" fmla="*/ 4352361 h 6865257"/>
              <a:gd name="connsiteX5" fmla="*/ 7500304 w 9998681"/>
              <a:gd name="connsiteY5" fmla="*/ 6865257 h 6865257"/>
              <a:gd name="connsiteX6" fmla="*/ 1632 w 9998681"/>
              <a:gd name="connsiteY6" fmla="*/ 6865257 h 6865257"/>
              <a:gd name="connsiteX0" fmla="*/ 1632 w 9998681"/>
              <a:gd name="connsiteY0" fmla="*/ 6865257 h 6865257"/>
              <a:gd name="connsiteX1" fmla="*/ 1306066 w 9998681"/>
              <a:gd name="connsiteY1" fmla="*/ 4467827 h 6865257"/>
              <a:gd name="connsiteX2" fmla="*/ 472287 w 9998681"/>
              <a:gd name="connsiteY2" fmla="*/ 16882 h 6865257"/>
              <a:gd name="connsiteX3" fmla="*/ 9998681 w 9998681"/>
              <a:gd name="connsiteY3" fmla="*/ 0 h 6865257"/>
              <a:gd name="connsiteX4" fmla="*/ 8383517 w 9998681"/>
              <a:gd name="connsiteY4" fmla="*/ 4352361 h 6865257"/>
              <a:gd name="connsiteX5" fmla="*/ 7500304 w 9998681"/>
              <a:gd name="connsiteY5" fmla="*/ 6865257 h 6865257"/>
              <a:gd name="connsiteX6" fmla="*/ 1632 w 9998681"/>
              <a:gd name="connsiteY6" fmla="*/ 6865257 h 6865257"/>
              <a:gd name="connsiteX0" fmla="*/ 438 w 9997487"/>
              <a:gd name="connsiteY0" fmla="*/ 6865257 h 6865257"/>
              <a:gd name="connsiteX1" fmla="*/ 1304872 w 9997487"/>
              <a:gd name="connsiteY1" fmla="*/ 4467827 h 6865257"/>
              <a:gd name="connsiteX2" fmla="*/ 471093 w 9997487"/>
              <a:gd name="connsiteY2" fmla="*/ 16882 h 6865257"/>
              <a:gd name="connsiteX3" fmla="*/ 9997487 w 9997487"/>
              <a:gd name="connsiteY3" fmla="*/ 0 h 6865257"/>
              <a:gd name="connsiteX4" fmla="*/ 8382323 w 9997487"/>
              <a:gd name="connsiteY4" fmla="*/ 4352361 h 6865257"/>
              <a:gd name="connsiteX5" fmla="*/ 7499110 w 9997487"/>
              <a:gd name="connsiteY5" fmla="*/ 6865257 h 6865257"/>
              <a:gd name="connsiteX6" fmla="*/ 438 w 9997487"/>
              <a:gd name="connsiteY6" fmla="*/ 6865257 h 6865257"/>
              <a:gd name="connsiteX0" fmla="*/ 438 w 9997487"/>
              <a:gd name="connsiteY0" fmla="*/ 6868695 h 6868695"/>
              <a:gd name="connsiteX1" fmla="*/ 1304872 w 9997487"/>
              <a:gd name="connsiteY1" fmla="*/ 4471265 h 6868695"/>
              <a:gd name="connsiteX2" fmla="*/ 191693 w 9997487"/>
              <a:gd name="connsiteY2" fmla="*/ 0 h 6868695"/>
              <a:gd name="connsiteX3" fmla="*/ 9997487 w 9997487"/>
              <a:gd name="connsiteY3" fmla="*/ 3438 h 6868695"/>
              <a:gd name="connsiteX4" fmla="*/ 8382323 w 9997487"/>
              <a:gd name="connsiteY4" fmla="*/ 4355799 h 6868695"/>
              <a:gd name="connsiteX5" fmla="*/ 7499110 w 9997487"/>
              <a:gd name="connsiteY5" fmla="*/ 6868695 h 6868695"/>
              <a:gd name="connsiteX6" fmla="*/ 438 w 9997487"/>
              <a:gd name="connsiteY6" fmla="*/ 6868695 h 6868695"/>
              <a:gd name="connsiteX0" fmla="*/ 0 w 9997049"/>
              <a:gd name="connsiteY0" fmla="*/ 6868695 h 6868695"/>
              <a:gd name="connsiteX1" fmla="*/ 1304434 w 9997049"/>
              <a:gd name="connsiteY1" fmla="*/ 4471265 h 6868695"/>
              <a:gd name="connsiteX2" fmla="*/ 191255 w 9997049"/>
              <a:gd name="connsiteY2" fmla="*/ 0 h 6868695"/>
              <a:gd name="connsiteX3" fmla="*/ 9997049 w 9997049"/>
              <a:gd name="connsiteY3" fmla="*/ 3438 h 6868695"/>
              <a:gd name="connsiteX4" fmla="*/ 8381885 w 9997049"/>
              <a:gd name="connsiteY4" fmla="*/ 4355799 h 6868695"/>
              <a:gd name="connsiteX5" fmla="*/ 7498672 w 9997049"/>
              <a:gd name="connsiteY5" fmla="*/ 6868695 h 6868695"/>
              <a:gd name="connsiteX6" fmla="*/ 0 w 9997049"/>
              <a:gd name="connsiteY6" fmla="*/ 6868695 h 6868695"/>
              <a:gd name="connsiteX0" fmla="*/ 0 w 9997049"/>
              <a:gd name="connsiteY0" fmla="*/ 6877161 h 6877161"/>
              <a:gd name="connsiteX1" fmla="*/ 1304434 w 9997049"/>
              <a:gd name="connsiteY1" fmla="*/ 4479731 h 6877161"/>
              <a:gd name="connsiteX2" fmla="*/ 3826182 w 9997049"/>
              <a:gd name="connsiteY2" fmla="*/ 0 h 6877161"/>
              <a:gd name="connsiteX3" fmla="*/ 9997049 w 9997049"/>
              <a:gd name="connsiteY3" fmla="*/ 11904 h 6877161"/>
              <a:gd name="connsiteX4" fmla="*/ 8381885 w 9997049"/>
              <a:gd name="connsiteY4" fmla="*/ 4364265 h 6877161"/>
              <a:gd name="connsiteX5" fmla="*/ 7498672 w 9997049"/>
              <a:gd name="connsiteY5" fmla="*/ 6877161 h 6877161"/>
              <a:gd name="connsiteX6" fmla="*/ 0 w 9997049"/>
              <a:gd name="connsiteY6" fmla="*/ 6877161 h 6877161"/>
              <a:gd name="connsiteX0" fmla="*/ 0 w 9997049"/>
              <a:gd name="connsiteY0" fmla="*/ 6865257 h 6865257"/>
              <a:gd name="connsiteX1" fmla="*/ 1304434 w 9997049"/>
              <a:gd name="connsiteY1" fmla="*/ 4467827 h 6865257"/>
              <a:gd name="connsiteX2" fmla="*/ 3149707 w 9997049"/>
              <a:gd name="connsiteY2" fmla="*/ 13496 h 6865257"/>
              <a:gd name="connsiteX3" fmla="*/ 9997049 w 9997049"/>
              <a:gd name="connsiteY3" fmla="*/ 0 h 6865257"/>
              <a:gd name="connsiteX4" fmla="*/ 8381885 w 9997049"/>
              <a:gd name="connsiteY4" fmla="*/ 4352361 h 6865257"/>
              <a:gd name="connsiteX5" fmla="*/ 7498672 w 9997049"/>
              <a:gd name="connsiteY5" fmla="*/ 6865257 h 6865257"/>
              <a:gd name="connsiteX6" fmla="*/ 0 w 9997049"/>
              <a:gd name="connsiteY6" fmla="*/ 6865257 h 6865257"/>
              <a:gd name="connsiteX0" fmla="*/ 0 w 9997049"/>
              <a:gd name="connsiteY0" fmla="*/ 6865257 h 6865257"/>
              <a:gd name="connsiteX1" fmla="*/ 4506418 w 9997049"/>
              <a:gd name="connsiteY1" fmla="*/ 4196894 h 6865257"/>
              <a:gd name="connsiteX2" fmla="*/ 3149707 w 9997049"/>
              <a:gd name="connsiteY2" fmla="*/ 13496 h 6865257"/>
              <a:gd name="connsiteX3" fmla="*/ 9997049 w 9997049"/>
              <a:gd name="connsiteY3" fmla="*/ 0 h 6865257"/>
              <a:gd name="connsiteX4" fmla="*/ 8381885 w 9997049"/>
              <a:gd name="connsiteY4" fmla="*/ 4352361 h 6865257"/>
              <a:gd name="connsiteX5" fmla="*/ 7498672 w 9997049"/>
              <a:gd name="connsiteY5" fmla="*/ 6865257 h 6865257"/>
              <a:gd name="connsiteX6" fmla="*/ 0 w 9997049"/>
              <a:gd name="connsiteY6" fmla="*/ 6865257 h 6865257"/>
              <a:gd name="connsiteX0" fmla="*/ 0 w 9997049"/>
              <a:gd name="connsiteY0" fmla="*/ 6865257 h 6865257"/>
              <a:gd name="connsiteX1" fmla="*/ 3099350 w 9997049"/>
              <a:gd name="connsiteY1" fmla="*/ 4120694 h 6865257"/>
              <a:gd name="connsiteX2" fmla="*/ 3149707 w 9997049"/>
              <a:gd name="connsiteY2" fmla="*/ 13496 h 6865257"/>
              <a:gd name="connsiteX3" fmla="*/ 9997049 w 9997049"/>
              <a:gd name="connsiteY3" fmla="*/ 0 h 6865257"/>
              <a:gd name="connsiteX4" fmla="*/ 8381885 w 9997049"/>
              <a:gd name="connsiteY4" fmla="*/ 4352361 h 6865257"/>
              <a:gd name="connsiteX5" fmla="*/ 7498672 w 9997049"/>
              <a:gd name="connsiteY5" fmla="*/ 6865257 h 6865257"/>
              <a:gd name="connsiteX6" fmla="*/ 0 w 9997049"/>
              <a:gd name="connsiteY6" fmla="*/ 6865257 h 6865257"/>
              <a:gd name="connsiteX0" fmla="*/ 0 w 7092715"/>
              <a:gd name="connsiteY0" fmla="*/ 6856791 h 6865257"/>
              <a:gd name="connsiteX1" fmla="*/ 195016 w 7092715"/>
              <a:gd name="connsiteY1" fmla="*/ 4120694 h 6865257"/>
              <a:gd name="connsiteX2" fmla="*/ 245373 w 7092715"/>
              <a:gd name="connsiteY2" fmla="*/ 13496 h 6865257"/>
              <a:gd name="connsiteX3" fmla="*/ 7092715 w 7092715"/>
              <a:gd name="connsiteY3" fmla="*/ 0 h 6865257"/>
              <a:gd name="connsiteX4" fmla="*/ 5477551 w 7092715"/>
              <a:gd name="connsiteY4" fmla="*/ 4352361 h 6865257"/>
              <a:gd name="connsiteX5" fmla="*/ 4594338 w 7092715"/>
              <a:gd name="connsiteY5" fmla="*/ 6865257 h 6865257"/>
              <a:gd name="connsiteX6" fmla="*/ 0 w 7092715"/>
              <a:gd name="connsiteY6" fmla="*/ 6856791 h 6865257"/>
              <a:gd name="connsiteX0" fmla="*/ 312491 w 6900105"/>
              <a:gd name="connsiteY0" fmla="*/ 6856791 h 6865257"/>
              <a:gd name="connsiteX1" fmla="*/ 2406 w 6900105"/>
              <a:gd name="connsiteY1" fmla="*/ 4120694 h 6865257"/>
              <a:gd name="connsiteX2" fmla="*/ 52763 w 6900105"/>
              <a:gd name="connsiteY2" fmla="*/ 13496 h 6865257"/>
              <a:gd name="connsiteX3" fmla="*/ 6900105 w 6900105"/>
              <a:gd name="connsiteY3" fmla="*/ 0 h 6865257"/>
              <a:gd name="connsiteX4" fmla="*/ 5284941 w 6900105"/>
              <a:gd name="connsiteY4" fmla="*/ 4352361 h 6865257"/>
              <a:gd name="connsiteX5" fmla="*/ 4401728 w 6900105"/>
              <a:gd name="connsiteY5" fmla="*/ 6865257 h 6865257"/>
              <a:gd name="connsiteX6" fmla="*/ 312491 w 6900105"/>
              <a:gd name="connsiteY6" fmla="*/ 6856791 h 6865257"/>
              <a:gd name="connsiteX0" fmla="*/ 123504 w 6900531"/>
              <a:gd name="connsiteY0" fmla="*/ 6865258 h 6865258"/>
              <a:gd name="connsiteX1" fmla="*/ 2832 w 6900531"/>
              <a:gd name="connsiteY1" fmla="*/ 4120694 h 6865258"/>
              <a:gd name="connsiteX2" fmla="*/ 53189 w 6900531"/>
              <a:gd name="connsiteY2" fmla="*/ 13496 h 6865258"/>
              <a:gd name="connsiteX3" fmla="*/ 6900531 w 6900531"/>
              <a:gd name="connsiteY3" fmla="*/ 0 h 6865258"/>
              <a:gd name="connsiteX4" fmla="*/ 5285367 w 6900531"/>
              <a:gd name="connsiteY4" fmla="*/ 4352361 h 6865258"/>
              <a:gd name="connsiteX5" fmla="*/ 4402154 w 6900531"/>
              <a:gd name="connsiteY5" fmla="*/ 6865257 h 6865258"/>
              <a:gd name="connsiteX6" fmla="*/ 123504 w 6900531"/>
              <a:gd name="connsiteY6" fmla="*/ 6865258 h 6865258"/>
              <a:gd name="connsiteX0" fmla="*/ 132245 w 6909272"/>
              <a:gd name="connsiteY0" fmla="*/ 6865258 h 6865258"/>
              <a:gd name="connsiteX1" fmla="*/ 11573 w 6909272"/>
              <a:gd name="connsiteY1" fmla="*/ 4120694 h 6865258"/>
              <a:gd name="connsiteX2" fmla="*/ 61930 w 6909272"/>
              <a:gd name="connsiteY2" fmla="*/ 13496 h 6865258"/>
              <a:gd name="connsiteX3" fmla="*/ 6909272 w 6909272"/>
              <a:gd name="connsiteY3" fmla="*/ 0 h 6865258"/>
              <a:gd name="connsiteX4" fmla="*/ 5294108 w 6909272"/>
              <a:gd name="connsiteY4" fmla="*/ 4352361 h 6865258"/>
              <a:gd name="connsiteX5" fmla="*/ 4410895 w 6909272"/>
              <a:gd name="connsiteY5" fmla="*/ 6865257 h 6865258"/>
              <a:gd name="connsiteX6" fmla="*/ 132245 w 6909272"/>
              <a:gd name="connsiteY6" fmla="*/ 6865258 h 6865258"/>
              <a:gd name="connsiteX0" fmla="*/ 120672 w 6897699"/>
              <a:gd name="connsiteY0" fmla="*/ 6865258 h 6865258"/>
              <a:gd name="connsiteX1" fmla="*/ 0 w 6897699"/>
              <a:gd name="connsiteY1" fmla="*/ 4120694 h 6865258"/>
              <a:gd name="connsiteX2" fmla="*/ 50357 w 6897699"/>
              <a:gd name="connsiteY2" fmla="*/ 13496 h 6865258"/>
              <a:gd name="connsiteX3" fmla="*/ 6897699 w 6897699"/>
              <a:gd name="connsiteY3" fmla="*/ 0 h 6865258"/>
              <a:gd name="connsiteX4" fmla="*/ 5282535 w 6897699"/>
              <a:gd name="connsiteY4" fmla="*/ 4352361 h 6865258"/>
              <a:gd name="connsiteX5" fmla="*/ 4399322 w 6897699"/>
              <a:gd name="connsiteY5" fmla="*/ 6865257 h 6865258"/>
              <a:gd name="connsiteX6" fmla="*/ 120672 w 6897699"/>
              <a:gd name="connsiteY6" fmla="*/ 6865258 h 6865258"/>
              <a:gd name="connsiteX0" fmla="*/ 128611 w 6905638"/>
              <a:gd name="connsiteY0" fmla="*/ 6865258 h 6865258"/>
              <a:gd name="connsiteX1" fmla="*/ 7939 w 6905638"/>
              <a:gd name="connsiteY1" fmla="*/ 4120694 h 6865258"/>
              <a:gd name="connsiteX2" fmla="*/ 58296 w 6905638"/>
              <a:gd name="connsiteY2" fmla="*/ 13496 h 6865258"/>
              <a:gd name="connsiteX3" fmla="*/ 6905638 w 6905638"/>
              <a:gd name="connsiteY3" fmla="*/ 0 h 6865258"/>
              <a:gd name="connsiteX4" fmla="*/ 5290474 w 6905638"/>
              <a:gd name="connsiteY4" fmla="*/ 4352361 h 6865258"/>
              <a:gd name="connsiteX5" fmla="*/ 4407261 w 6905638"/>
              <a:gd name="connsiteY5" fmla="*/ 6865257 h 6865258"/>
              <a:gd name="connsiteX6" fmla="*/ 128611 w 6905638"/>
              <a:gd name="connsiteY6" fmla="*/ 6865258 h 6865258"/>
              <a:gd name="connsiteX0" fmla="*/ 88834 w 6865861"/>
              <a:gd name="connsiteY0" fmla="*/ 6865258 h 6865258"/>
              <a:gd name="connsiteX1" fmla="*/ 76398 w 6865861"/>
              <a:gd name="connsiteY1" fmla="*/ 4120694 h 6865258"/>
              <a:gd name="connsiteX2" fmla="*/ 18519 w 6865861"/>
              <a:gd name="connsiteY2" fmla="*/ 13496 h 6865258"/>
              <a:gd name="connsiteX3" fmla="*/ 6865861 w 6865861"/>
              <a:gd name="connsiteY3" fmla="*/ 0 h 6865258"/>
              <a:gd name="connsiteX4" fmla="*/ 5250697 w 6865861"/>
              <a:gd name="connsiteY4" fmla="*/ 4352361 h 6865258"/>
              <a:gd name="connsiteX5" fmla="*/ 4367484 w 6865861"/>
              <a:gd name="connsiteY5" fmla="*/ 6865257 h 6865258"/>
              <a:gd name="connsiteX6" fmla="*/ 88834 w 6865861"/>
              <a:gd name="connsiteY6" fmla="*/ 6865258 h 6865258"/>
              <a:gd name="connsiteX0" fmla="*/ 14301 w 6791328"/>
              <a:gd name="connsiteY0" fmla="*/ 6865258 h 6865258"/>
              <a:gd name="connsiteX1" fmla="*/ 1865 w 6791328"/>
              <a:gd name="connsiteY1" fmla="*/ 4120694 h 6865258"/>
              <a:gd name="connsiteX2" fmla="*/ 151439 w 6791328"/>
              <a:gd name="connsiteY2" fmla="*/ 13496 h 6865258"/>
              <a:gd name="connsiteX3" fmla="*/ 6791328 w 6791328"/>
              <a:gd name="connsiteY3" fmla="*/ 0 h 6865258"/>
              <a:gd name="connsiteX4" fmla="*/ 5176164 w 6791328"/>
              <a:gd name="connsiteY4" fmla="*/ 4352361 h 6865258"/>
              <a:gd name="connsiteX5" fmla="*/ 4292951 w 6791328"/>
              <a:gd name="connsiteY5" fmla="*/ 6865257 h 6865258"/>
              <a:gd name="connsiteX6" fmla="*/ 14301 w 6791328"/>
              <a:gd name="connsiteY6" fmla="*/ 6865258 h 6865258"/>
              <a:gd name="connsiteX0" fmla="*/ 14824 w 6791851"/>
              <a:gd name="connsiteY0" fmla="*/ 6865258 h 6865258"/>
              <a:gd name="connsiteX1" fmla="*/ 2388 w 6791851"/>
              <a:gd name="connsiteY1" fmla="*/ 4120694 h 6865258"/>
              <a:gd name="connsiteX2" fmla="*/ 124903 w 6791851"/>
              <a:gd name="connsiteY2" fmla="*/ 13496 h 6865258"/>
              <a:gd name="connsiteX3" fmla="*/ 6791851 w 6791851"/>
              <a:gd name="connsiteY3" fmla="*/ 0 h 6865258"/>
              <a:gd name="connsiteX4" fmla="*/ 5176687 w 6791851"/>
              <a:gd name="connsiteY4" fmla="*/ 4352361 h 6865258"/>
              <a:gd name="connsiteX5" fmla="*/ 4293474 w 6791851"/>
              <a:gd name="connsiteY5" fmla="*/ 6865257 h 6865258"/>
              <a:gd name="connsiteX6" fmla="*/ 14824 w 6791851"/>
              <a:gd name="connsiteY6" fmla="*/ 6865258 h 6865258"/>
              <a:gd name="connsiteX0" fmla="*/ 12436 w 6789463"/>
              <a:gd name="connsiteY0" fmla="*/ 6865258 h 6865258"/>
              <a:gd name="connsiteX1" fmla="*/ 0 w 6789463"/>
              <a:gd name="connsiteY1" fmla="*/ 4120694 h 6865258"/>
              <a:gd name="connsiteX2" fmla="*/ 122515 w 6789463"/>
              <a:gd name="connsiteY2" fmla="*/ 13496 h 6865258"/>
              <a:gd name="connsiteX3" fmla="*/ 6789463 w 6789463"/>
              <a:gd name="connsiteY3" fmla="*/ 0 h 6865258"/>
              <a:gd name="connsiteX4" fmla="*/ 5174299 w 6789463"/>
              <a:gd name="connsiteY4" fmla="*/ 4352361 h 6865258"/>
              <a:gd name="connsiteX5" fmla="*/ 4291086 w 6789463"/>
              <a:gd name="connsiteY5" fmla="*/ 6865257 h 6865258"/>
              <a:gd name="connsiteX6" fmla="*/ 12436 w 6789463"/>
              <a:gd name="connsiteY6" fmla="*/ 6865258 h 6865258"/>
              <a:gd name="connsiteX0" fmla="*/ 12436 w 6789463"/>
              <a:gd name="connsiteY0" fmla="*/ 6865258 h 6865258"/>
              <a:gd name="connsiteX1" fmla="*/ 0 w 6789463"/>
              <a:gd name="connsiteY1" fmla="*/ 4120694 h 6865258"/>
              <a:gd name="connsiteX2" fmla="*/ 122515 w 6789463"/>
              <a:gd name="connsiteY2" fmla="*/ 13496 h 6865258"/>
              <a:gd name="connsiteX3" fmla="*/ 6789463 w 6789463"/>
              <a:gd name="connsiteY3" fmla="*/ 0 h 6865258"/>
              <a:gd name="connsiteX4" fmla="*/ 5174299 w 6789463"/>
              <a:gd name="connsiteY4" fmla="*/ 4352361 h 6865258"/>
              <a:gd name="connsiteX5" fmla="*/ 4291086 w 6789463"/>
              <a:gd name="connsiteY5" fmla="*/ 6865257 h 6865258"/>
              <a:gd name="connsiteX6" fmla="*/ 12436 w 6789463"/>
              <a:gd name="connsiteY6" fmla="*/ 6865258 h 6865258"/>
              <a:gd name="connsiteX0" fmla="*/ 0 w 6777027"/>
              <a:gd name="connsiteY0" fmla="*/ 6865258 h 6865258"/>
              <a:gd name="connsiteX1" fmla="*/ 77760 w 6777027"/>
              <a:gd name="connsiteY1" fmla="*/ 4527094 h 6865258"/>
              <a:gd name="connsiteX2" fmla="*/ 110079 w 6777027"/>
              <a:gd name="connsiteY2" fmla="*/ 13496 h 6865258"/>
              <a:gd name="connsiteX3" fmla="*/ 6777027 w 6777027"/>
              <a:gd name="connsiteY3" fmla="*/ 0 h 6865258"/>
              <a:gd name="connsiteX4" fmla="*/ 5161863 w 6777027"/>
              <a:gd name="connsiteY4" fmla="*/ 4352361 h 6865258"/>
              <a:gd name="connsiteX5" fmla="*/ 4278650 w 6777027"/>
              <a:gd name="connsiteY5" fmla="*/ 6865257 h 6865258"/>
              <a:gd name="connsiteX6" fmla="*/ 0 w 6777027"/>
              <a:gd name="connsiteY6" fmla="*/ 6865258 h 6865258"/>
              <a:gd name="connsiteX0" fmla="*/ 0 w 6777027"/>
              <a:gd name="connsiteY0" fmla="*/ 6865258 h 6865258"/>
              <a:gd name="connsiteX1" fmla="*/ 77760 w 6777027"/>
              <a:gd name="connsiteY1" fmla="*/ 4527094 h 6865258"/>
              <a:gd name="connsiteX2" fmla="*/ 110079 w 6777027"/>
              <a:gd name="connsiteY2" fmla="*/ 13496 h 6865258"/>
              <a:gd name="connsiteX3" fmla="*/ 6777027 w 6777027"/>
              <a:gd name="connsiteY3" fmla="*/ 0 h 6865258"/>
              <a:gd name="connsiteX4" fmla="*/ 5161863 w 6777027"/>
              <a:gd name="connsiteY4" fmla="*/ 4352361 h 6865258"/>
              <a:gd name="connsiteX5" fmla="*/ 4278650 w 6777027"/>
              <a:gd name="connsiteY5" fmla="*/ 6865257 h 6865258"/>
              <a:gd name="connsiteX6" fmla="*/ 0 w 6777027"/>
              <a:gd name="connsiteY6" fmla="*/ 6865258 h 6865258"/>
              <a:gd name="connsiteX0" fmla="*/ 3417 w 6699267"/>
              <a:gd name="connsiteY0" fmla="*/ 6865258 h 6865258"/>
              <a:gd name="connsiteX1" fmla="*/ 0 w 6699267"/>
              <a:gd name="connsiteY1" fmla="*/ 4527094 h 6865258"/>
              <a:gd name="connsiteX2" fmla="*/ 32319 w 6699267"/>
              <a:gd name="connsiteY2" fmla="*/ 13496 h 6865258"/>
              <a:gd name="connsiteX3" fmla="*/ 6699267 w 6699267"/>
              <a:gd name="connsiteY3" fmla="*/ 0 h 6865258"/>
              <a:gd name="connsiteX4" fmla="*/ 5084103 w 6699267"/>
              <a:gd name="connsiteY4" fmla="*/ 4352361 h 6865258"/>
              <a:gd name="connsiteX5" fmla="*/ 4200890 w 6699267"/>
              <a:gd name="connsiteY5" fmla="*/ 6865257 h 6865258"/>
              <a:gd name="connsiteX6" fmla="*/ 3417 w 6699267"/>
              <a:gd name="connsiteY6" fmla="*/ 6865258 h 6865258"/>
              <a:gd name="connsiteX0" fmla="*/ 93615 w 6699267"/>
              <a:gd name="connsiteY0" fmla="*/ 6865258 h 6865258"/>
              <a:gd name="connsiteX1" fmla="*/ 0 w 6699267"/>
              <a:gd name="connsiteY1" fmla="*/ 4527094 h 6865258"/>
              <a:gd name="connsiteX2" fmla="*/ 32319 w 6699267"/>
              <a:gd name="connsiteY2" fmla="*/ 13496 h 6865258"/>
              <a:gd name="connsiteX3" fmla="*/ 6699267 w 6699267"/>
              <a:gd name="connsiteY3" fmla="*/ 0 h 6865258"/>
              <a:gd name="connsiteX4" fmla="*/ 5084103 w 6699267"/>
              <a:gd name="connsiteY4" fmla="*/ 4352361 h 6865258"/>
              <a:gd name="connsiteX5" fmla="*/ 4200890 w 6699267"/>
              <a:gd name="connsiteY5" fmla="*/ 6865257 h 6865258"/>
              <a:gd name="connsiteX6" fmla="*/ 93615 w 6699267"/>
              <a:gd name="connsiteY6" fmla="*/ 6865258 h 6865258"/>
              <a:gd name="connsiteX0" fmla="*/ 21457 w 6699267"/>
              <a:gd name="connsiteY0" fmla="*/ 6865258 h 6865258"/>
              <a:gd name="connsiteX1" fmla="*/ 0 w 6699267"/>
              <a:gd name="connsiteY1" fmla="*/ 4527094 h 6865258"/>
              <a:gd name="connsiteX2" fmla="*/ 32319 w 6699267"/>
              <a:gd name="connsiteY2" fmla="*/ 13496 h 6865258"/>
              <a:gd name="connsiteX3" fmla="*/ 6699267 w 6699267"/>
              <a:gd name="connsiteY3" fmla="*/ 0 h 6865258"/>
              <a:gd name="connsiteX4" fmla="*/ 5084103 w 6699267"/>
              <a:gd name="connsiteY4" fmla="*/ 4352361 h 6865258"/>
              <a:gd name="connsiteX5" fmla="*/ 4200890 w 6699267"/>
              <a:gd name="connsiteY5" fmla="*/ 6865257 h 6865258"/>
              <a:gd name="connsiteX6" fmla="*/ 21457 w 6699267"/>
              <a:gd name="connsiteY6" fmla="*/ 6865258 h 6865258"/>
              <a:gd name="connsiteX0" fmla="*/ 21457 w 6699267"/>
              <a:gd name="connsiteY0" fmla="*/ 6865258 h 6865258"/>
              <a:gd name="connsiteX1" fmla="*/ 0 w 6699267"/>
              <a:gd name="connsiteY1" fmla="*/ 4527094 h 6865258"/>
              <a:gd name="connsiteX2" fmla="*/ 32319 w 6699267"/>
              <a:gd name="connsiteY2" fmla="*/ 13496 h 6865258"/>
              <a:gd name="connsiteX3" fmla="*/ 6699267 w 6699267"/>
              <a:gd name="connsiteY3" fmla="*/ 0 h 6865258"/>
              <a:gd name="connsiteX4" fmla="*/ 5084103 w 6699267"/>
              <a:gd name="connsiteY4" fmla="*/ 4352361 h 6865258"/>
              <a:gd name="connsiteX5" fmla="*/ 4200890 w 6699267"/>
              <a:gd name="connsiteY5" fmla="*/ 6865257 h 6865258"/>
              <a:gd name="connsiteX6" fmla="*/ 21457 w 6699267"/>
              <a:gd name="connsiteY6" fmla="*/ 6865258 h 6865258"/>
              <a:gd name="connsiteX0" fmla="*/ 21457 w 6699267"/>
              <a:gd name="connsiteY0" fmla="*/ 6865258 h 6865258"/>
              <a:gd name="connsiteX1" fmla="*/ 0 w 6699267"/>
              <a:gd name="connsiteY1" fmla="*/ 4527094 h 6865258"/>
              <a:gd name="connsiteX2" fmla="*/ 32319 w 6699267"/>
              <a:gd name="connsiteY2" fmla="*/ 13496 h 6865258"/>
              <a:gd name="connsiteX3" fmla="*/ 6699267 w 6699267"/>
              <a:gd name="connsiteY3" fmla="*/ 0 h 6865258"/>
              <a:gd name="connsiteX4" fmla="*/ 5084103 w 6699267"/>
              <a:gd name="connsiteY4" fmla="*/ 4352361 h 6865258"/>
              <a:gd name="connsiteX5" fmla="*/ 4200890 w 6699267"/>
              <a:gd name="connsiteY5" fmla="*/ 6865257 h 6865258"/>
              <a:gd name="connsiteX6" fmla="*/ 21457 w 6699267"/>
              <a:gd name="connsiteY6" fmla="*/ 6865258 h 6865258"/>
              <a:gd name="connsiteX0" fmla="*/ 23837 w 6701647"/>
              <a:gd name="connsiteY0" fmla="*/ 6865258 h 6865258"/>
              <a:gd name="connsiteX1" fmla="*/ 2380 w 6701647"/>
              <a:gd name="connsiteY1" fmla="*/ 4527094 h 6865258"/>
              <a:gd name="connsiteX2" fmla="*/ 34699 w 6701647"/>
              <a:gd name="connsiteY2" fmla="*/ 13496 h 6865258"/>
              <a:gd name="connsiteX3" fmla="*/ 6701647 w 6701647"/>
              <a:gd name="connsiteY3" fmla="*/ 0 h 6865258"/>
              <a:gd name="connsiteX4" fmla="*/ 5086483 w 6701647"/>
              <a:gd name="connsiteY4" fmla="*/ 4352361 h 6865258"/>
              <a:gd name="connsiteX5" fmla="*/ 4203270 w 6701647"/>
              <a:gd name="connsiteY5" fmla="*/ 6865257 h 6865258"/>
              <a:gd name="connsiteX6" fmla="*/ 23837 w 6701647"/>
              <a:gd name="connsiteY6" fmla="*/ 6865258 h 6865258"/>
              <a:gd name="connsiteX0" fmla="*/ 50670 w 6728480"/>
              <a:gd name="connsiteY0" fmla="*/ 6866276 h 6866276"/>
              <a:gd name="connsiteX1" fmla="*/ 29213 w 6728480"/>
              <a:gd name="connsiteY1" fmla="*/ 4528112 h 6866276"/>
              <a:gd name="connsiteX2" fmla="*/ 22877 w 6728480"/>
              <a:gd name="connsiteY2" fmla="*/ 0 h 6866276"/>
              <a:gd name="connsiteX3" fmla="*/ 6728480 w 6728480"/>
              <a:gd name="connsiteY3" fmla="*/ 1018 h 6866276"/>
              <a:gd name="connsiteX4" fmla="*/ 5113316 w 6728480"/>
              <a:gd name="connsiteY4" fmla="*/ 4353379 h 6866276"/>
              <a:gd name="connsiteX5" fmla="*/ 4230103 w 6728480"/>
              <a:gd name="connsiteY5" fmla="*/ 6866275 h 6866276"/>
              <a:gd name="connsiteX6" fmla="*/ 50670 w 6728480"/>
              <a:gd name="connsiteY6" fmla="*/ 6866276 h 6866276"/>
              <a:gd name="connsiteX0" fmla="*/ 28562 w 6706372"/>
              <a:gd name="connsiteY0" fmla="*/ 6866276 h 6866276"/>
              <a:gd name="connsiteX1" fmla="*/ 7105 w 6706372"/>
              <a:gd name="connsiteY1" fmla="*/ 4528112 h 6866276"/>
              <a:gd name="connsiteX2" fmla="*/ 769 w 6706372"/>
              <a:gd name="connsiteY2" fmla="*/ 0 h 6866276"/>
              <a:gd name="connsiteX3" fmla="*/ 6706372 w 6706372"/>
              <a:gd name="connsiteY3" fmla="*/ 1018 h 6866276"/>
              <a:gd name="connsiteX4" fmla="*/ 5091208 w 6706372"/>
              <a:gd name="connsiteY4" fmla="*/ 4353379 h 6866276"/>
              <a:gd name="connsiteX5" fmla="*/ 4207995 w 6706372"/>
              <a:gd name="connsiteY5" fmla="*/ 6866275 h 6866276"/>
              <a:gd name="connsiteX6" fmla="*/ 28562 w 6706372"/>
              <a:gd name="connsiteY6" fmla="*/ 6866276 h 6866276"/>
              <a:gd name="connsiteX0" fmla="*/ 3289173 w 6706371"/>
              <a:gd name="connsiteY0" fmla="*/ 6853576 h 6866275"/>
              <a:gd name="connsiteX1" fmla="*/ 7104 w 6706371"/>
              <a:gd name="connsiteY1" fmla="*/ 4528112 h 6866275"/>
              <a:gd name="connsiteX2" fmla="*/ 768 w 6706371"/>
              <a:gd name="connsiteY2" fmla="*/ 0 h 6866275"/>
              <a:gd name="connsiteX3" fmla="*/ 6706371 w 6706371"/>
              <a:gd name="connsiteY3" fmla="*/ 1018 h 6866275"/>
              <a:gd name="connsiteX4" fmla="*/ 5091207 w 6706371"/>
              <a:gd name="connsiteY4" fmla="*/ 4353379 h 6866275"/>
              <a:gd name="connsiteX5" fmla="*/ 4207994 w 6706371"/>
              <a:gd name="connsiteY5" fmla="*/ 6866275 h 6866275"/>
              <a:gd name="connsiteX6" fmla="*/ 3289173 w 6706371"/>
              <a:gd name="connsiteY6" fmla="*/ 6853576 h 6866275"/>
              <a:gd name="connsiteX0" fmla="*/ 2342107 w 6706371"/>
              <a:gd name="connsiteY0" fmla="*/ 6866276 h 6866276"/>
              <a:gd name="connsiteX1" fmla="*/ 7104 w 6706371"/>
              <a:gd name="connsiteY1" fmla="*/ 4528112 h 6866276"/>
              <a:gd name="connsiteX2" fmla="*/ 768 w 6706371"/>
              <a:gd name="connsiteY2" fmla="*/ 0 h 6866276"/>
              <a:gd name="connsiteX3" fmla="*/ 6706371 w 6706371"/>
              <a:gd name="connsiteY3" fmla="*/ 1018 h 6866276"/>
              <a:gd name="connsiteX4" fmla="*/ 5091207 w 6706371"/>
              <a:gd name="connsiteY4" fmla="*/ 4353379 h 6866276"/>
              <a:gd name="connsiteX5" fmla="*/ 4207994 w 6706371"/>
              <a:gd name="connsiteY5" fmla="*/ 6866275 h 6866276"/>
              <a:gd name="connsiteX6" fmla="*/ 2342107 w 6706371"/>
              <a:gd name="connsiteY6" fmla="*/ 6866276 h 6866276"/>
              <a:gd name="connsiteX0" fmla="*/ 2341347 w 6705611"/>
              <a:gd name="connsiteY0" fmla="*/ 6866276 h 6866276"/>
              <a:gd name="connsiteX1" fmla="*/ 2374008 w 6705611"/>
              <a:gd name="connsiteY1" fmla="*/ 3131112 h 6866276"/>
              <a:gd name="connsiteX2" fmla="*/ 8 w 6705611"/>
              <a:gd name="connsiteY2" fmla="*/ 0 h 6866276"/>
              <a:gd name="connsiteX3" fmla="*/ 6705611 w 6705611"/>
              <a:gd name="connsiteY3" fmla="*/ 1018 h 6866276"/>
              <a:gd name="connsiteX4" fmla="*/ 5090447 w 6705611"/>
              <a:gd name="connsiteY4" fmla="*/ 4353379 h 6866276"/>
              <a:gd name="connsiteX5" fmla="*/ 4207234 w 6705611"/>
              <a:gd name="connsiteY5" fmla="*/ 6866275 h 6866276"/>
              <a:gd name="connsiteX6" fmla="*/ 2341347 w 6705611"/>
              <a:gd name="connsiteY6" fmla="*/ 6866276 h 6866276"/>
              <a:gd name="connsiteX0" fmla="*/ 2341347 w 6705611"/>
              <a:gd name="connsiteY0" fmla="*/ 6866276 h 6866276"/>
              <a:gd name="connsiteX1" fmla="*/ 2489009 w 6705611"/>
              <a:gd name="connsiteY1" fmla="*/ 3112062 h 6866276"/>
              <a:gd name="connsiteX2" fmla="*/ 8 w 6705611"/>
              <a:gd name="connsiteY2" fmla="*/ 0 h 6866276"/>
              <a:gd name="connsiteX3" fmla="*/ 6705611 w 6705611"/>
              <a:gd name="connsiteY3" fmla="*/ 1018 h 6866276"/>
              <a:gd name="connsiteX4" fmla="*/ 5090447 w 6705611"/>
              <a:gd name="connsiteY4" fmla="*/ 4353379 h 6866276"/>
              <a:gd name="connsiteX5" fmla="*/ 4207234 w 6705611"/>
              <a:gd name="connsiteY5" fmla="*/ 6866275 h 6866276"/>
              <a:gd name="connsiteX6" fmla="*/ 2341347 w 6705611"/>
              <a:gd name="connsiteY6" fmla="*/ 6866276 h 6866276"/>
              <a:gd name="connsiteX0" fmla="*/ 2341347 w 6705611"/>
              <a:gd name="connsiteY0" fmla="*/ 6866276 h 6866276"/>
              <a:gd name="connsiteX1" fmla="*/ 2340184 w 6705611"/>
              <a:gd name="connsiteY1" fmla="*/ 3112062 h 6866276"/>
              <a:gd name="connsiteX2" fmla="*/ 8 w 6705611"/>
              <a:gd name="connsiteY2" fmla="*/ 0 h 6866276"/>
              <a:gd name="connsiteX3" fmla="*/ 6705611 w 6705611"/>
              <a:gd name="connsiteY3" fmla="*/ 1018 h 6866276"/>
              <a:gd name="connsiteX4" fmla="*/ 5090447 w 6705611"/>
              <a:gd name="connsiteY4" fmla="*/ 4353379 h 6866276"/>
              <a:gd name="connsiteX5" fmla="*/ 4207234 w 6705611"/>
              <a:gd name="connsiteY5" fmla="*/ 6866275 h 6866276"/>
              <a:gd name="connsiteX6" fmla="*/ 2341347 w 6705611"/>
              <a:gd name="connsiteY6" fmla="*/ 6866276 h 6866276"/>
              <a:gd name="connsiteX0" fmla="*/ 5890 w 4370154"/>
              <a:gd name="connsiteY0" fmla="*/ 6866276 h 6866276"/>
              <a:gd name="connsiteX1" fmla="*/ 4727 w 4370154"/>
              <a:gd name="connsiteY1" fmla="*/ 3112062 h 6866276"/>
              <a:gd name="connsiteX2" fmla="*/ 18686 w 4370154"/>
              <a:gd name="connsiteY2" fmla="*/ 0 h 6866276"/>
              <a:gd name="connsiteX3" fmla="*/ 4370154 w 4370154"/>
              <a:gd name="connsiteY3" fmla="*/ 1018 h 6866276"/>
              <a:gd name="connsiteX4" fmla="*/ 2754990 w 4370154"/>
              <a:gd name="connsiteY4" fmla="*/ 4353379 h 6866276"/>
              <a:gd name="connsiteX5" fmla="*/ 1871777 w 4370154"/>
              <a:gd name="connsiteY5" fmla="*/ 6866275 h 6866276"/>
              <a:gd name="connsiteX6" fmla="*/ 5890 w 4370154"/>
              <a:gd name="connsiteY6" fmla="*/ 6866276 h 6866276"/>
              <a:gd name="connsiteX0" fmla="*/ 5890 w 4028578"/>
              <a:gd name="connsiteY0" fmla="*/ 6871196 h 6871196"/>
              <a:gd name="connsiteX1" fmla="*/ 4727 w 4028578"/>
              <a:gd name="connsiteY1" fmla="*/ 3116982 h 6871196"/>
              <a:gd name="connsiteX2" fmla="*/ 18686 w 4028578"/>
              <a:gd name="connsiteY2" fmla="*/ 4920 h 6871196"/>
              <a:gd name="connsiteX3" fmla="*/ 4028578 w 4028578"/>
              <a:gd name="connsiteY3" fmla="*/ 0 h 6871196"/>
              <a:gd name="connsiteX4" fmla="*/ 2754990 w 4028578"/>
              <a:gd name="connsiteY4" fmla="*/ 4358299 h 6871196"/>
              <a:gd name="connsiteX5" fmla="*/ 1871777 w 4028578"/>
              <a:gd name="connsiteY5" fmla="*/ 6871195 h 6871196"/>
              <a:gd name="connsiteX6" fmla="*/ 5890 w 4028578"/>
              <a:gd name="connsiteY6" fmla="*/ 6871196 h 6871196"/>
              <a:gd name="connsiteX0" fmla="*/ 5890 w 3838813"/>
              <a:gd name="connsiteY0" fmla="*/ 6866276 h 6866276"/>
              <a:gd name="connsiteX1" fmla="*/ 4727 w 3838813"/>
              <a:gd name="connsiteY1" fmla="*/ 3112062 h 6866276"/>
              <a:gd name="connsiteX2" fmla="*/ 18686 w 3838813"/>
              <a:gd name="connsiteY2" fmla="*/ 0 h 6866276"/>
              <a:gd name="connsiteX3" fmla="*/ 3838813 w 3838813"/>
              <a:gd name="connsiteY3" fmla="*/ 1018 h 6866276"/>
              <a:gd name="connsiteX4" fmla="*/ 2754990 w 3838813"/>
              <a:gd name="connsiteY4" fmla="*/ 4353379 h 6866276"/>
              <a:gd name="connsiteX5" fmla="*/ 1871777 w 3838813"/>
              <a:gd name="connsiteY5" fmla="*/ 6866275 h 6866276"/>
              <a:gd name="connsiteX6" fmla="*/ 5890 w 3838813"/>
              <a:gd name="connsiteY6" fmla="*/ 6866276 h 6866276"/>
              <a:gd name="connsiteX0" fmla="*/ 5890 w 3838813"/>
              <a:gd name="connsiteY0" fmla="*/ 6866276 h 6878150"/>
              <a:gd name="connsiteX1" fmla="*/ 4727 w 3838813"/>
              <a:gd name="connsiteY1" fmla="*/ 3112062 h 6878150"/>
              <a:gd name="connsiteX2" fmla="*/ 18686 w 3838813"/>
              <a:gd name="connsiteY2" fmla="*/ 0 h 6878150"/>
              <a:gd name="connsiteX3" fmla="*/ 3838813 w 3838813"/>
              <a:gd name="connsiteY3" fmla="*/ 1018 h 6878150"/>
              <a:gd name="connsiteX4" fmla="*/ 2754990 w 3838813"/>
              <a:gd name="connsiteY4" fmla="*/ 4353379 h 6878150"/>
              <a:gd name="connsiteX5" fmla="*/ 2333538 w 3838813"/>
              <a:gd name="connsiteY5" fmla="*/ 6878150 h 6878150"/>
              <a:gd name="connsiteX6" fmla="*/ 5890 w 3838813"/>
              <a:gd name="connsiteY6" fmla="*/ 6866276 h 6878150"/>
              <a:gd name="connsiteX0" fmla="*/ 1797601 w 3834086"/>
              <a:gd name="connsiteY0" fmla="*/ 6872214 h 6878150"/>
              <a:gd name="connsiteX1" fmla="*/ 0 w 3834086"/>
              <a:gd name="connsiteY1" fmla="*/ 3112062 h 6878150"/>
              <a:gd name="connsiteX2" fmla="*/ 13959 w 3834086"/>
              <a:gd name="connsiteY2" fmla="*/ 0 h 6878150"/>
              <a:gd name="connsiteX3" fmla="*/ 3834086 w 3834086"/>
              <a:gd name="connsiteY3" fmla="*/ 1018 h 6878150"/>
              <a:gd name="connsiteX4" fmla="*/ 2750263 w 3834086"/>
              <a:gd name="connsiteY4" fmla="*/ 4353379 h 6878150"/>
              <a:gd name="connsiteX5" fmla="*/ 2328811 w 3834086"/>
              <a:gd name="connsiteY5" fmla="*/ 6878150 h 6878150"/>
              <a:gd name="connsiteX6" fmla="*/ 1797601 w 3834086"/>
              <a:gd name="connsiteY6" fmla="*/ 6872214 h 6878150"/>
              <a:gd name="connsiteX0" fmla="*/ 1783649 w 3820134"/>
              <a:gd name="connsiteY0" fmla="*/ 6872214 h 6878150"/>
              <a:gd name="connsiteX1" fmla="*/ 2800888 w 3820134"/>
              <a:gd name="connsiteY1" fmla="*/ 2019532 h 6878150"/>
              <a:gd name="connsiteX2" fmla="*/ 7 w 3820134"/>
              <a:gd name="connsiteY2" fmla="*/ 0 h 6878150"/>
              <a:gd name="connsiteX3" fmla="*/ 3820134 w 3820134"/>
              <a:gd name="connsiteY3" fmla="*/ 1018 h 6878150"/>
              <a:gd name="connsiteX4" fmla="*/ 2736311 w 3820134"/>
              <a:gd name="connsiteY4" fmla="*/ 4353379 h 6878150"/>
              <a:gd name="connsiteX5" fmla="*/ 2314859 w 3820134"/>
              <a:gd name="connsiteY5" fmla="*/ 6878150 h 6878150"/>
              <a:gd name="connsiteX6" fmla="*/ 1783649 w 3820134"/>
              <a:gd name="connsiteY6" fmla="*/ 6872214 h 6878150"/>
              <a:gd name="connsiteX0" fmla="*/ 189 w 2036674"/>
              <a:gd name="connsiteY0" fmla="*/ 6872214 h 6878150"/>
              <a:gd name="connsiteX1" fmla="*/ 1017428 w 2036674"/>
              <a:gd name="connsiteY1" fmla="*/ 2019532 h 6878150"/>
              <a:gd name="connsiteX2" fmla="*/ 1012412 w 2036674"/>
              <a:gd name="connsiteY2" fmla="*/ 0 h 6878150"/>
              <a:gd name="connsiteX3" fmla="*/ 2036674 w 2036674"/>
              <a:gd name="connsiteY3" fmla="*/ 1018 h 6878150"/>
              <a:gd name="connsiteX4" fmla="*/ 952851 w 2036674"/>
              <a:gd name="connsiteY4" fmla="*/ 4353379 h 6878150"/>
              <a:gd name="connsiteX5" fmla="*/ 531399 w 2036674"/>
              <a:gd name="connsiteY5" fmla="*/ 6878150 h 6878150"/>
              <a:gd name="connsiteX6" fmla="*/ 189 w 2036674"/>
              <a:gd name="connsiteY6" fmla="*/ 6872214 h 6878150"/>
              <a:gd name="connsiteX0" fmla="*/ 189 w 2036674"/>
              <a:gd name="connsiteY0" fmla="*/ 6872214 h 6878150"/>
              <a:gd name="connsiteX1" fmla="*/ 1017428 w 2036674"/>
              <a:gd name="connsiteY1" fmla="*/ 2019532 h 6878150"/>
              <a:gd name="connsiteX2" fmla="*/ 1012412 w 2036674"/>
              <a:gd name="connsiteY2" fmla="*/ 0 h 6878150"/>
              <a:gd name="connsiteX3" fmla="*/ 2036674 w 2036674"/>
              <a:gd name="connsiteY3" fmla="*/ 1018 h 6878150"/>
              <a:gd name="connsiteX4" fmla="*/ 952851 w 2036674"/>
              <a:gd name="connsiteY4" fmla="*/ 4353379 h 6878150"/>
              <a:gd name="connsiteX5" fmla="*/ 531399 w 2036674"/>
              <a:gd name="connsiteY5" fmla="*/ 6878150 h 6878150"/>
              <a:gd name="connsiteX6" fmla="*/ 189 w 2036674"/>
              <a:gd name="connsiteY6" fmla="*/ 6872214 h 6878150"/>
              <a:gd name="connsiteX0" fmla="*/ 189 w 2036674"/>
              <a:gd name="connsiteY0" fmla="*/ 6872214 h 6878150"/>
              <a:gd name="connsiteX1" fmla="*/ 1017428 w 2036674"/>
              <a:gd name="connsiteY1" fmla="*/ 2019532 h 6878150"/>
              <a:gd name="connsiteX2" fmla="*/ 1012412 w 2036674"/>
              <a:gd name="connsiteY2" fmla="*/ 0 h 6878150"/>
              <a:gd name="connsiteX3" fmla="*/ 2036674 w 2036674"/>
              <a:gd name="connsiteY3" fmla="*/ 1018 h 6878150"/>
              <a:gd name="connsiteX4" fmla="*/ 952851 w 2036674"/>
              <a:gd name="connsiteY4" fmla="*/ 4353379 h 6878150"/>
              <a:gd name="connsiteX5" fmla="*/ 531399 w 2036674"/>
              <a:gd name="connsiteY5" fmla="*/ 6878150 h 6878150"/>
              <a:gd name="connsiteX6" fmla="*/ 189 w 2036674"/>
              <a:gd name="connsiteY6" fmla="*/ 6872214 h 6878150"/>
              <a:gd name="connsiteX0" fmla="*/ 217 w 2036702"/>
              <a:gd name="connsiteY0" fmla="*/ 6872214 h 6878150"/>
              <a:gd name="connsiteX1" fmla="*/ 1017456 w 2036702"/>
              <a:gd name="connsiteY1" fmla="*/ 2019532 h 6878150"/>
              <a:gd name="connsiteX2" fmla="*/ 1012440 w 2036702"/>
              <a:gd name="connsiteY2" fmla="*/ 0 h 6878150"/>
              <a:gd name="connsiteX3" fmla="*/ 2036702 w 2036702"/>
              <a:gd name="connsiteY3" fmla="*/ 1018 h 6878150"/>
              <a:gd name="connsiteX4" fmla="*/ 952879 w 2036702"/>
              <a:gd name="connsiteY4" fmla="*/ 4353379 h 6878150"/>
              <a:gd name="connsiteX5" fmla="*/ 531427 w 2036702"/>
              <a:gd name="connsiteY5" fmla="*/ 6878150 h 6878150"/>
              <a:gd name="connsiteX6" fmla="*/ 217 w 2036702"/>
              <a:gd name="connsiteY6" fmla="*/ 6872214 h 6878150"/>
              <a:gd name="connsiteX0" fmla="*/ 217 w 2036702"/>
              <a:gd name="connsiteY0" fmla="*/ 6872214 h 6878150"/>
              <a:gd name="connsiteX1" fmla="*/ 1017456 w 2036702"/>
              <a:gd name="connsiteY1" fmla="*/ 2019532 h 6878150"/>
              <a:gd name="connsiteX2" fmla="*/ 1012440 w 2036702"/>
              <a:gd name="connsiteY2" fmla="*/ 0 h 6878150"/>
              <a:gd name="connsiteX3" fmla="*/ 2036702 w 2036702"/>
              <a:gd name="connsiteY3" fmla="*/ 1018 h 6878150"/>
              <a:gd name="connsiteX4" fmla="*/ 1066738 w 2036702"/>
              <a:gd name="connsiteY4" fmla="*/ 4335566 h 6878150"/>
              <a:gd name="connsiteX5" fmla="*/ 531427 w 2036702"/>
              <a:gd name="connsiteY5" fmla="*/ 6878150 h 6878150"/>
              <a:gd name="connsiteX6" fmla="*/ 217 w 2036702"/>
              <a:gd name="connsiteY6" fmla="*/ 6872214 h 6878150"/>
              <a:gd name="connsiteX0" fmla="*/ 217 w 2036702"/>
              <a:gd name="connsiteY0" fmla="*/ 6872214 h 6878150"/>
              <a:gd name="connsiteX1" fmla="*/ 1017456 w 2036702"/>
              <a:gd name="connsiteY1" fmla="*/ 2019532 h 6878150"/>
              <a:gd name="connsiteX2" fmla="*/ 1012440 w 2036702"/>
              <a:gd name="connsiteY2" fmla="*/ 0 h 6878150"/>
              <a:gd name="connsiteX3" fmla="*/ 2036702 w 2036702"/>
              <a:gd name="connsiteY3" fmla="*/ 1018 h 6878150"/>
              <a:gd name="connsiteX4" fmla="*/ 1066738 w 2036702"/>
              <a:gd name="connsiteY4" fmla="*/ 4335566 h 6878150"/>
              <a:gd name="connsiteX5" fmla="*/ 531427 w 2036702"/>
              <a:gd name="connsiteY5" fmla="*/ 6878150 h 6878150"/>
              <a:gd name="connsiteX6" fmla="*/ 217 w 2036702"/>
              <a:gd name="connsiteY6" fmla="*/ 6872214 h 6878150"/>
              <a:gd name="connsiteX0" fmla="*/ 217 w 2036702"/>
              <a:gd name="connsiteY0" fmla="*/ 6872214 h 6884088"/>
              <a:gd name="connsiteX1" fmla="*/ 1017456 w 2036702"/>
              <a:gd name="connsiteY1" fmla="*/ 2019532 h 6884088"/>
              <a:gd name="connsiteX2" fmla="*/ 1012440 w 2036702"/>
              <a:gd name="connsiteY2" fmla="*/ 0 h 6884088"/>
              <a:gd name="connsiteX3" fmla="*/ 2036702 w 2036702"/>
              <a:gd name="connsiteY3" fmla="*/ 1018 h 6884088"/>
              <a:gd name="connsiteX4" fmla="*/ 1066738 w 2036702"/>
              <a:gd name="connsiteY4" fmla="*/ 4335566 h 6884088"/>
              <a:gd name="connsiteX5" fmla="*/ 1043790 w 2036702"/>
              <a:gd name="connsiteY5" fmla="*/ 6884088 h 6884088"/>
              <a:gd name="connsiteX6" fmla="*/ 217 w 2036702"/>
              <a:gd name="connsiteY6" fmla="*/ 6872214 h 6884088"/>
              <a:gd name="connsiteX0" fmla="*/ 217 w 2036702"/>
              <a:gd name="connsiteY0" fmla="*/ 6872214 h 6884088"/>
              <a:gd name="connsiteX1" fmla="*/ 1017456 w 2036702"/>
              <a:gd name="connsiteY1" fmla="*/ 2019532 h 6884088"/>
              <a:gd name="connsiteX2" fmla="*/ 1012440 w 2036702"/>
              <a:gd name="connsiteY2" fmla="*/ 0 h 6884088"/>
              <a:gd name="connsiteX3" fmla="*/ 2036702 w 2036702"/>
              <a:gd name="connsiteY3" fmla="*/ 1018 h 6884088"/>
              <a:gd name="connsiteX4" fmla="*/ 1066738 w 2036702"/>
              <a:gd name="connsiteY4" fmla="*/ 4335566 h 6884088"/>
              <a:gd name="connsiteX5" fmla="*/ 1043790 w 2036702"/>
              <a:gd name="connsiteY5" fmla="*/ 6884088 h 6884088"/>
              <a:gd name="connsiteX6" fmla="*/ 217 w 2036702"/>
              <a:gd name="connsiteY6" fmla="*/ 6872214 h 6884088"/>
              <a:gd name="connsiteX0" fmla="*/ 217 w 2036702"/>
              <a:gd name="connsiteY0" fmla="*/ 6872214 h 6884088"/>
              <a:gd name="connsiteX1" fmla="*/ 1017456 w 2036702"/>
              <a:gd name="connsiteY1" fmla="*/ 2019532 h 6884088"/>
              <a:gd name="connsiteX2" fmla="*/ 1012440 w 2036702"/>
              <a:gd name="connsiteY2" fmla="*/ 0 h 6884088"/>
              <a:gd name="connsiteX3" fmla="*/ 2036702 w 2036702"/>
              <a:gd name="connsiteY3" fmla="*/ 1018 h 6884088"/>
              <a:gd name="connsiteX4" fmla="*/ 1066738 w 2036702"/>
              <a:gd name="connsiteY4" fmla="*/ 4335566 h 6884088"/>
              <a:gd name="connsiteX5" fmla="*/ 1043790 w 2036702"/>
              <a:gd name="connsiteY5" fmla="*/ 6884088 h 6884088"/>
              <a:gd name="connsiteX6" fmla="*/ 217 w 2036702"/>
              <a:gd name="connsiteY6" fmla="*/ 6872214 h 6884088"/>
              <a:gd name="connsiteX0" fmla="*/ 217 w 2036702"/>
              <a:gd name="connsiteY0" fmla="*/ 6872214 h 6884088"/>
              <a:gd name="connsiteX1" fmla="*/ 1017456 w 2036702"/>
              <a:gd name="connsiteY1" fmla="*/ 2019532 h 6884088"/>
              <a:gd name="connsiteX2" fmla="*/ 1012440 w 2036702"/>
              <a:gd name="connsiteY2" fmla="*/ 0 h 6884088"/>
              <a:gd name="connsiteX3" fmla="*/ 2036702 w 2036702"/>
              <a:gd name="connsiteY3" fmla="*/ 1018 h 6884088"/>
              <a:gd name="connsiteX4" fmla="*/ 1111017 w 2036702"/>
              <a:gd name="connsiteY4" fmla="*/ 4335566 h 6884088"/>
              <a:gd name="connsiteX5" fmla="*/ 1043790 w 2036702"/>
              <a:gd name="connsiteY5" fmla="*/ 6884088 h 6884088"/>
              <a:gd name="connsiteX6" fmla="*/ 217 w 2036702"/>
              <a:gd name="connsiteY6" fmla="*/ 6872214 h 6884088"/>
              <a:gd name="connsiteX0" fmla="*/ 217 w 2036702"/>
              <a:gd name="connsiteY0" fmla="*/ 6872214 h 6884088"/>
              <a:gd name="connsiteX1" fmla="*/ 1017456 w 2036702"/>
              <a:gd name="connsiteY1" fmla="*/ 2019532 h 6884088"/>
              <a:gd name="connsiteX2" fmla="*/ 1012440 w 2036702"/>
              <a:gd name="connsiteY2" fmla="*/ 0 h 6884088"/>
              <a:gd name="connsiteX3" fmla="*/ 2036702 w 2036702"/>
              <a:gd name="connsiteY3" fmla="*/ 1018 h 6884088"/>
              <a:gd name="connsiteX4" fmla="*/ 1111017 w 2036702"/>
              <a:gd name="connsiteY4" fmla="*/ 4335566 h 6884088"/>
              <a:gd name="connsiteX5" fmla="*/ 1043790 w 2036702"/>
              <a:gd name="connsiteY5" fmla="*/ 6884088 h 6884088"/>
              <a:gd name="connsiteX6" fmla="*/ 217 w 2036702"/>
              <a:gd name="connsiteY6" fmla="*/ 6872214 h 6884088"/>
              <a:gd name="connsiteX0" fmla="*/ 217 w 2036702"/>
              <a:gd name="connsiteY0" fmla="*/ 6872214 h 6884088"/>
              <a:gd name="connsiteX1" fmla="*/ 1017456 w 2036702"/>
              <a:gd name="connsiteY1" fmla="*/ 2019532 h 6884088"/>
              <a:gd name="connsiteX2" fmla="*/ 1012440 w 2036702"/>
              <a:gd name="connsiteY2" fmla="*/ 0 h 6884088"/>
              <a:gd name="connsiteX3" fmla="*/ 2036702 w 2036702"/>
              <a:gd name="connsiteY3" fmla="*/ 1018 h 6884088"/>
              <a:gd name="connsiteX4" fmla="*/ 1111017 w 2036702"/>
              <a:gd name="connsiteY4" fmla="*/ 4335566 h 6884088"/>
              <a:gd name="connsiteX5" fmla="*/ 1176626 w 2036702"/>
              <a:gd name="connsiteY5" fmla="*/ 6884088 h 6884088"/>
              <a:gd name="connsiteX6" fmla="*/ 217 w 2036702"/>
              <a:gd name="connsiteY6" fmla="*/ 6872214 h 6884088"/>
              <a:gd name="connsiteX0" fmla="*/ 4044 w 1167611"/>
              <a:gd name="connsiteY0" fmla="*/ 6901902 h 6901902"/>
              <a:gd name="connsiteX1" fmla="*/ 148365 w 1167611"/>
              <a:gd name="connsiteY1" fmla="*/ 2019532 h 6901902"/>
              <a:gd name="connsiteX2" fmla="*/ 143349 w 1167611"/>
              <a:gd name="connsiteY2" fmla="*/ 0 h 6901902"/>
              <a:gd name="connsiteX3" fmla="*/ 1167611 w 1167611"/>
              <a:gd name="connsiteY3" fmla="*/ 1018 h 6901902"/>
              <a:gd name="connsiteX4" fmla="*/ 241926 w 1167611"/>
              <a:gd name="connsiteY4" fmla="*/ 4335566 h 6901902"/>
              <a:gd name="connsiteX5" fmla="*/ 307535 w 1167611"/>
              <a:gd name="connsiteY5" fmla="*/ 6884088 h 6901902"/>
              <a:gd name="connsiteX6" fmla="*/ 4044 w 1167611"/>
              <a:gd name="connsiteY6" fmla="*/ 6901902 h 6901902"/>
              <a:gd name="connsiteX0" fmla="*/ 4044 w 1167611"/>
              <a:gd name="connsiteY0" fmla="*/ 6901902 h 6901902"/>
              <a:gd name="connsiteX1" fmla="*/ 148365 w 1167611"/>
              <a:gd name="connsiteY1" fmla="*/ 2019532 h 6901902"/>
              <a:gd name="connsiteX2" fmla="*/ 143349 w 1167611"/>
              <a:gd name="connsiteY2" fmla="*/ 0 h 6901902"/>
              <a:gd name="connsiteX3" fmla="*/ 1167611 w 1167611"/>
              <a:gd name="connsiteY3" fmla="*/ 1018 h 6901902"/>
              <a:gd name="connsiteX4" fmla="*/ 241926 w 1167611"/>
              <a:gd name="connsiteY4" fmla="*/ 4335566 h 6901902"/>
              <a:gd name="connsiteX5" fmla="*/ 307535 w 1167611"/>
              <a:gd name="connsiteY5" fmla="*/ 6884088 h 6901902"/>
              <a:gd name="connsiteX6" fmla="*/ 4044 w 1167611"/>
              <a:gd name="connsiteY6" fmla="*/ 6901902 h 6901902"/>
              <a:gd name="connsiteX0" fmla="*/ 1393 w 1164960"/>
              <a:gd name="connsiteY0" fmla="*/ 6901902 h 6901902"/>
              <a:gd name="connsiteX1" fmla="*/ 145714 w 1164960"/>
              <a:gd name="connsiteY1" fmla="*/ 2019532 h 6901902"/>
              <a:gd name="connsiteX2" fmla="*/ 140698 w 1164960"/>
              <a:gd name="connsiteY2" fmla="*/ 0 h 6901902"/>
              <a:gd name="connsiteX3" fmla="*/ 1164960 w 1164960"/>
              <a:gd name="connsiteY3" fmla="*/ 1018 h 6901902"/>
              <a:gd name="connsiteX4" fmla="*/ 239275 w 1164960"/>
              <a:gd name="connsiteY4" fmla="*/ 4335566 h 6901902"/>
              <a:gd name="connsiteX5" fmla="*/ 304884 w 1164960"/>
              <a:gd name="connsiteY5" fmla="*/ 6884088 h 6901902"/>
              <a:gd name="connsiteX6" fmla="*/ 1393 w 1164960"/>
              <a:gd name="connsiteY6" fmla="*/ 6901902 h 6901902"/>
              <a:gd name="connsiteX0" fmla="*/ 1786 w 1133725"/>
              <a:gd name="connsiteY0" fmla="*/ 6878152 h 6884088"/>
              <a:gd name="connsiteX1" fmla="*/ 114479 w 1133725"/>
              <a:gd name="connsiteY1" fmla="*/ 2019532 h 6884088"/>
              <a:gd name="connsiteX2" fmla="*/ 109463 w 1133725"/>
              <a:gd name="connsiteY2" fmla="*/ 0 h 6884088"/>
              <a:gd name="connsiteX3" fmla="*/ 1133725 w 1133725"/>
              <a:gd name="connsiteY3" fmla="*/ 1018 h 6884088"/>
              <a:gd name="connsiteX4" fmla="*/ 208040 w 1133725"/>
              <a:gd name="connsiteY4" fmla="*/ 4335566 h 6884088"/>
              <a:gd name="connsiteX5" fmla="*/ 273649 w 1133725"/>
              <a:gd name="connsiteY5" fmla="*/ 6884088 h 6884088"/>
              <a:gd name="connsiteX6" fmla="*/ 1786 w 1133725"/>
              <a:gd name="connsiteY6" fmla="*/ 6878152 h 6884088"/>
              <a:gd name="connsiteX0" fmla="*/ 3139 w 1135078"/>
              <a:gd name="connsiteY0" fmla="*/ 6878152 h 6884088"/>
              <a:gd name="connsiteX1" fmla="*/ 115832 w 1135078"/>
              <a:gd name="connsiteY1" fmla="*/ 2019532 h 6884088"/>
              <a:gd name="connsiteX2" fmla="*/ 110816 w 1135078"/>
              <a:gd name="connsiteY2" fmla="*/ 0 h 6884088"/>
              <a:gd name="connsiteX3" fmla="*/ 1135078 w 1135078"/>
              <a:gd name="connsiteY3" fmla="*/ 1018 h 6884088"/>
              <a:gd name="connsiteX4" fmla="*/ 209393 w 1135078"/>
              <a:gd name="connsiteY4" fmla="*/ 4335566 h 6884088"/>
              <a:gd name="connsiteX5" fmla="*/ 275002 w 1135078"/>
              <a:gd name="connsiteY5" fmla="*/ 6884088 h 6884088"/>
              <a:gd name="connsiteX6" fmla="*/ 3139 w 1135078"/>
              <a:gd name="connsiteY6" fmla="*/ 6878152 h 6884088"/>
              <a:gd name="connsiteX0" fmla="*/ 0 w 1131939"/>
              <a:gd name="connsiteY0" fmla="*/ 6878152 h 6884088"/>
              <a:gd name="connsiteX1" fmla="*/ 112693 w 1131939"/>
              <a:gd name="connsiteY1" fmla="*/ 2019532 h 6884088"/>
              <a:gd name="connsiteX2" fmla="*/ 107677 w 1131939"/>
              <a:gd name="connsiteY2" fmla="*/ 0 h 6884088"/>
              <a:gd name="connsiteX3" fmla="*/ 1131939 w 1131939"/>
              <a:gd name="connsiteY3" fmla="*/ 1018 h 6884088"/>
              <a:gd name="connsiteX4" fmla="*/ 206254 w 1131939"/>
              <a:gd name="connsiteY4" fmla="*/ 4335566 h 6884088"/>
              <a:gd name="connsiteX5" fmla="*/ 271863 w 1131939"/>
              <a:gd name="connsiteY5" fmla="*/ 6884088 h 6884088"/>
              <a:gd name="connsiteX6" fmla="*/ 0 w 1131939"/>
              <a:gd name="connsiteY6" fmla="*/ 6878152 h 6884088"/>
              <a:gd name="connsiteX0" fmla="*/ 0 w 1131939"/>
              <a:gd name="connsiteY0" fmla="*/ 6878152 h 6878152"/>
              <a:gd name="connsiteX1" fmla="*/ 112693 w 1131939"/>
              <a:gd name="connsiteY1" fmla="*/ 2019532 h 6878152"/>
              <a:gd name="connsiteX2" fmla="*/ 107677 w 1131939"/>
              <a:gd name="connsiteY2" fmla="*/ 0 h 6878152"/>
              <a:gd name="connsiteX3" fmla="*/ 1131939 w 1131939"/>
              <a:gd name="connsiteY3" fmla="*/ 1018 h 6878152"/>
              <a:gd name="connsiteX4" fmla="*/ 206254 w 1131939"/>
              <a:gd name="connsiteY4" fmla="*/ 4335566 h 6878152"/>
              <a:gd name="connsiteX5" fmla="*/ 695671 w 1131939"/>
              <a:gd name="connsiteY5" fmla="*/ 6860338 h 6878152"/>
              <a:gd name="connsiteX6" fmla="*/ 0 w 1131939"/>
              <a:gd name="connsiteY6" fmla="*/ 6878152 h 6878152"/>
              <a:gd name="connsiteX0" fmla="*/ 0 w 1131939"/>
              <a:gd name="connsiteY0" fmla="*/ 6878152 h 6878152"/>
              <a:gd name="connsiteX1" fmla="*/ 112693 w 1131939"/>
              <a:gd name="connsiteY1" fmla="*/ 2019532 h 6878152"/>
              <a:gd name="connsiteX2" fmla="*/ 107677 w 1131939"/>
              <a:gd name="connsiteY2" fmla="*/ 0 h 6878152"/>
              <a:gd name="connsiteX3" fmla="*/ 1131939 w 1131939"/>
              <a:gd name="connsiteY3" fmla="*/ 1018 h 6878152"/>
              <a:gd name="connsiteX4" fmla="*/ 206254 w 1131939"/>
              <a:gd name="connsiteY4" fmla="*/ 4335566 h 6878152"/>
              <a:gd name="connsiteX5" fmla="*/ 695671 w 1131939"/>
              <a:gd name="connsiteY5" fmla="*/ 6860338 h 6878152"/>
              <a:gd name="connsiteX6" fmla="*/ 0 w 1131939"/>
              <a:gd name="connsiteY6" fmla="*/ 6878152 h 6878152"/>
              <a:gd name="connsiteX0" fmla="*/ 0 w 1131939"/>
              <a:gd name="connsiteY0" fmla="*/ 6854401 h 6860338"/>
              <a:gd name="connsiteX1" fmla="*/ 112693 w 1131939"/>
              <a:gd name="connsiteY1" fmla="*/ 2019532 h 6860338"/>
              <a:gd name="connsiteX2" fmla="*/ 107677 w 1131939"/>
              <a:gd name="connsiteY2" fmla="*/ 0 h 6860338"/>
              <a:gd name="connsiteX3" fmla="*/ 1131939 w 1131939"/>
              <a:gd name="connsiteY3" fmla="*/ 1018 h 6860338"/>
              <a:gd name="connsiteX4" fmla="*/ 206254 w 1131939"/>
              <a:gd name="connsiteY4" fmla="*/ 4335566 h 6860338"/>
              <a:gd name="connsiteX5" fmla="*/ 695671 w 1131939"/>
              <a:gd name="connsiteY5" fmla="*/ 6860338 h 6860338"/>
              <a:gd name="connsiteX6" fmla="*/ 0 w 1131939"/>
              <a:gd name="connsiteY6" fmla="*/ 6854401 h 6860338"/>
              <a:gd name="connsiteX0" fmla="*/ 0 w 1131939"/>
              <a:gd name="connsiteY0" fmla="*/ 6854401 h 6860338"/>
              <a:gd name="connsiteX1" fmla="*/ 112693 w 1131939"/>
              <a:gd name="connsiteY1" fmla="*/ 2019532 h 6860338"/>
              <a:gd name="connsiteX2" fmla="*/ 107677 w 1131939"/>
              <a:gd name="connsiteY2" fmla="*/ 0 h 6860338"/>
              <a:gd name="connsiteX3" fmla="*/ 1131939 w 1131939"/>
              <a:gd name="connsiteY3" fmla="*/ 1018 h 6860338"/>
              <a:gd name="connsiteX4" fmla="*/ 206254 w 1131939"/>
              <a:gd name="connsiteY4" fmla="*/ 4335566 h 6860338"/>
              <a:gd name="connsiteX5" fmla="*/ 695671 w 1131939"/>
              <a:gd name="connsiteY5" fmla="*/ 6860338 h 6860338"/>
              <a:gd name="connsiteX6" fmla="*/ 0 w 1131939"/>
              <a:gd name="connsiteY6" fmla="*/ 6854401 h 6860338"/>
              <a:gd name="connsiteX0" fmla="*/ 0 w 1131939"/>
              <a:gd name="connsiteY0" fmla="*/ 6854401 h 6860338"/>
              <a:gd name="connsiteX1" fmla="*/ 112693 w 1131939"/>
              <a:gd name="connsiteY1" fmla="*/ 2019532 h 6860338"/>
              <a:gd name="connsiteX2" fmla="*/ 107677 w 1131939"/>
              <a:gd name="connsiteY2" fmla="*/ 0 h 6860338"/>
              <a:gd name="connsiteX3" fmla="*/ 1131939 w 1131939"/>
              <a:gd name="connsiteY3" fmla="*/ 1018 h 6860338"/>
              <a:gd name="connsiteX4" fmla="*/ 206254 w 1131939"/>
              <a:gd name="connsiteY4" fmla="*/ 4335566 h 6860338"/>
              <a:gd name="connsiteX5" fmla="*/ 695671 w 1131939"/>
              <a:gd name="connsiteY5" fmla="*/ 6860338 h 6860338"/>
              <a:gd name="connsiteX6" fmla="*/ 0 w 1131939"/>
              <a:gd name="connsiteY6" fmla="*/ 6854401 h 6860338"/>
              <a:gd name="connsiteX0" fmla="*/ 0 w 1258449"/>
              <a:gd name="connsiteY0" fmla="*/ 6865259 h 6871196"/>
              <a:gd name="connsiteX1" fmla="*/ 112693 w 1258449"/>
              <a:gd name="connsiteY1" fmla="*/ 2030390 h 6871196"/>
              <a:gd name="connsiteX2" fmla="*/ 107677 w 1258449"/>
              <a:gd name="connsiteY2" fmla="*/ 10858 h 6871196"/>
              <a:gd name="connsiteX3" fmla="*/ 1258449 w 1258449"/>
              <a:gd name="connsiteY3" fmla="*/ 0 h 6871196"/>
              <a:gd name="connsiteX4" fmla="*/ 206254 w 1258449"/>
              <a:gd name="connsiteY4" fmla="*/ 4346424 h 6871196"/>
              <a:gd name="connsiteX5" fmla="*/ 695671 w 1258449"/>
              <a:gd name="connsiteY5" fmla="*/ 6871196 h 6871196"/>
              <a:gd name="connsiteX6" fmla="*/ 0 w 1258449"/>
              <a:gd name="connsiteY6" fmla="*/ 6865259 h 6871196"/>
              <a:gd name="connsiteX0" fmla="*/ 0 w 1355046"/>
              <a:gd name="connsiteY0" fmla="*/ 6865259 h 6871196"/>
              <a:gd name="connsiteX1" fmla="*/ 112693 w 1355046"/>
              <a:gd name="connsiteY1" fmla="*/ 2030390 h 6871196"/>
              <a:gd name="connsiteX2" fmla="*/ 107677 w 1355046"/>
              <a:gd name="connsiteY2" fmla="*/ 10858 h 6871196"/>
              <a:gd name="connsiteX3" fmla="*/ 1258449 w 1355046"/>
              <a:gd name="connsiteY3" fmla="*/ 0 h 6871196"/>
              <a:gd name="connsiteX4" fmla="*/ 206254 w 1355046"/>
              <a:gd name="connsiteY4" fmla="*/ 4346424 h 6871196"/>
              <a:gd name="connsiteX5" fmla="*/ 695671 w 1355046"/>
              <a:gd name="connsiteY5" fmla="*/ 6871196 h 6871196"/>
              <a:gd name="connsiteX6" fmla="*/ 0 w 1355046"/>
              <a:gd name="connsiteY6" fmla="*/ 6865259 h 6871196"/>
              <a:gd name="connsiteX0" fmla="*/ 0 w 1355046"/>
              <a:gd name="connsiteY0" fmla="*/ 6865259 h 6871196"/>
              <a:gd name="connsiteX1" fmla="*/ 112693 w 1355046"/>
              <a:gd name="connsiteY1" fmla="*/ 2030390 h 6871196"/>
              <a:gd name="connsiteX2" fmla="*/ 107677 w 1355046"/>
              <a:gd name="connsiteY2" fmla="*/ 10858 h 6871196"/>
              <a:gd name="connsiteX3" fmla="*/ 1258449 w 1355046"/>
              <a:gd name="connsiteY3" fmla="*/ 0 h 6871196"/>
              <a:gd name="connsiteX4" fmla="*/ 206254 w 1355046"/>
              <a:gd name="connsiteY4" fmla="*/ 4346424 h 6871196"/>
              <a:gd name="connsiteX5" fmla="*/ 695671 w 1355046"/>
              <a:gd name="connsiteY5" fmla="*/ 6871196 h 6871196"/>
              <a:gd name="connsiteX6" fmla="*/ 0 w 1355046"/>
              <a:gd name="connsiteY6" fmla="*/ 6865259 h 6871196"/>
              <a:gd name="connsiteX0" fmla="*/ 0 w 1345490"/>
              <a:gd name="connsiteY0" fmla="*/ 6865259 h 6871196"/>
              <a:gd name="connsiteX1" fmla="*/ 112693 w 1345490"/>
              <a:gd name="connsiteY1" fmla="*/ 2030390 h 6871196"/>
              <a:gd name="connsiteX2" fmla="*/ 107677 w 1345490"/>
              <a:gd name="connsiteY2" fmla="*/ 10858 h 6871196"/>
              <a:gd name="connsiteX3" fmla="*/ 1258449 w 1345490"/>
              <a:gd name="connsiteY3" fmla="*/ 0 h 6871196"/>
              <a:gd name="connsiteX4" fmla="*/ 206254 w 1345490"/>
              <a:gd name="connsiteY4" fmla="*/ 4346424 h 6871196"/>
              <a:gd name="connsiteX5" fmla="*/ 695671 w 1345490"/>
              <a:gd name="connsiteY5" fmla="*/ 6871196 h 6871196"/>
              <a:gd name="connsiteX6" fmla="*/ 0 w 1345490"/>
              <a:gd name="connsiteY6" fmla="*/ 6865259 h 6871196"/>
              <a:gd name="connsiteX0" fmla="*/ 0 w 1347822"/>
              <a:gd name="connsiteY0" fmla="*/ 6865259 h 6871196"/>
              <a:gd name="connsiteX1" fmla="*/ 112693 w 1347822"/>
              <a:gd name="connsiteY1" fmla="*/ 2030390 h 6871196"/>
              <a:gd name="connsiteX2" fmla="*/ 107677 w 1347822"/>
              <a:gd name="connsiteY2" fmla="*/ 10858 h 6871196"/>
              <a:gd name="connsiteX3" fmla="*/ 1258449 w 1347822"/>
              <a:gd name="connsiteY3" fmla="*/ 0 h 6871196"/>
              <a:gd name="connsiteX4" fmla="*/ 256858 w 1347822"/>
              <a:gd name="connsiteY4" fmla="*/ 4352362 h 6871196"/>
              <a:gd name="connsiteX5" fmla="*/ 695671 w 1347822"/>
              <a:gd name="connsiteY5" fmla="*/ 6871196 h 6871196"/>
              <a:gd name="connsiteX6" fmla="*/ 0 w 1347822"/>
              <a:gd name="connsiteY6" fmla="*/ 6865259 h 6871196"/>
              <a:gd name="connsiteX0" fmla="*/ 0 w 1347822"/>
              <a:gd name="connsiteY0" fmla="*/ 6865259 h 6871196"/>
              <a:gd name="connsiteX1" fmla="*/ 112693 w 1347822"/>
              <a:gd name="connsiteY1" fmla="*/ 2030390 h 6871196"/>
              <a:gd name="connsiteX2" fmla="*/ 107677 w 1347822"/>
              <a:gd name="connsiteY2" fmla="*/ 10858 h 6871196"/>
              <a:gd name="connsiteX3" fmla="*/ 1258449 w 1347822"/>
              <a:gd name="connsiteY3" fmla="*/ 0 h 6871196"/>
              <a:gd name="connsiteX4" fmla="*/ 256858 w 1347822"/>
              <a:gd name="connsiteY4" fmla="*/ 4352362 h 6871196"/>
              <a:gd name="connsiteX5" fmla="*/ 695671 w 1347822"/>
              <a:gd name="connsiteY5" fmla="*/ 6871196 h 6871196"/>
              <a:gd name="connsiteX6" fmla="*/ 0 w 1347822"/>
              <a:gd name="connsiteY6" fmla="*/ 6865259 h 6871196"/>
              <a:gd name="connsiteX0" fmla="*/ 0 w 4310651"/>
              <a:gd name="connsiteY0" fmla="*/ 6865259 h 6871196"/>
              <a:gd name="connsiteX1" fmla="*/ 3075522 w 4310651"/>
              <a:gd name="connsiteY1" fmla="*/ 2030390 h 6871196"/>
              <a:gd name="connsiteX2" fmla="*/ 3070506 w 4310651"/>
              <a:gd name="connsiteY2" fmla="*/ 10858 h 6871196"/>
              <a:gd name="connsiteX3" fmla="*/ 4221278 w 4310651"/>
              <a:gd name="connsiteY3" fmla="*/ 0 h 6871196"/>
              <a:gd name="connsiteX4" fmla="*/ 3219687 w 4310651"/>
              <a:gd name="connsiteY4" fmla="*/ 4352362 h 6871196"/>
              <a:gd name="connsiteX5" fmla="*/ 3658500 w 4310651"/>
              <a:gd name="connsiteY5" fmla="*/ 6871196 h 6871196"/>
              <a:gd name="connsiteX6" fmla="*/ 0 w 4310651"/>
              <a:gd name="connsiteY6" fmla="*/ 6865259 h 6871196"/>
              <a:gd name="connsiteX0" fmla="*/ 2841 w 4313492"/>
              <a:gd name="connsiteY0" fmla="*/ 6865259 h 6871196"/>
              <a:gd name="connsiteX1" fmla="*/ 3073347 w 4313492"/>
              <a:gd name="connsiteY1" fmla="*/ 10858 h 6871196"/>
              <a:gd name="connsiteX2" fmla="*/ 4224119 w 4313492"/>
              <a:gd name="connsiteY2" fmla="*/ 0 h 6871196"/>
              <a:gd name="connsiteX3" fmla="*/ 3222528 w 4313492"/>
              <a:gd name="connsiteY3" fmla="*/ 4352362 h 6871196"/>
              <a:gd name="connsiteX4" fmla="*/ 3661341 w 4313492"/>
              <a:gd name="connsiteY4" fmla="*/ 6871196 h 6871196"/>
              <a:gd name="connsiteX5" fmla="*/ 2841 w 4313492"/>
              <a:gd name="connsiteY5" fmla="*/ 6865259 h 6871196"/>
              <a:gd name="connsiteX0" fmla="*/ 321409 w 4632060"/>
              <a:gd name="connsiteY0" fmla="*/ 6871719 h 6877656"/>
              <a:gd name="connsiteX1" fmla="*/ 341622 w 4632060"/>
              <a:gd name="connsiteY1" fmla="*/ 0 h 6877656"/>
              <a:gd name="connsiteX2" fmla="*/ 4542687 w 4632060"/>
              <a:gd name="connsiteY2" fmla="*/ 6460 h 6877656"/>
              <a:gd name="connsiteX3" fmla="*/ 3541096 w 4632060"/>
              <a:gd name="connsiteY3" fmla="*/ 4358822 h 6877656"/>
              <a:gd name="connsiteX4" fmla="*/ 3979909 w 4632060"/>
              <a:gd name="connsiteY4" fmla="*/ 6877656 h 6877656"/>
              <a:gd name="connsiteX5" fmla="*/ 321409 w 4632060"/>
              <a:gd name="connsiteY5" fmla="*/ 6871719 h 6877656"/>
              <a:gd name="connsiteX0" fmla="*/ 44028 w 4354679"/>
              <a:gd name="connsiteY0" fmla="*/ 6871719 h 6877656"/>
              <a:gd name="connsiteX1" fmla="*/ 64241 w 4354679"/>
              <a:gd name="connsiteY1" fmla="*/ 0 h 6877656"/>
              <a:gd name="connsiteX2" fmla="*/ 4265306 w 4354679"/>
              <a:gd name="connsiteY2" fmla="*/ 6460 h 6877656"/>
              <a:gd name="connsiteX3" fmla="*/ 3263715 w 4354679"/>
              <a:gd name="connsiteY3" fmla="*/ 4358822 h 6877656"/>
              <a:gd name="connsiteX4" fmla="*/ 3702528 w 4354679"/>
              <a:gd name="connsiteY4" fmla="*/ 6877656 h 6877656"/>
              <a:gd name="connsiteX5" fmla="*/ 44028 w 4354679"/>
              <a:gd name="connsiteY5" fmla="*/ 6871719 h 6877656"/>
              <a:gd name="connsiteX0" fmla="*/ 52128 w 4362779"/>
              <a:gd name="connsiteY0" fmla="*/ 6871719 h 6877656"/>
              <a:gd name="connsiteX1" fmla="*/ 72341 w 4362779"/>
              <a:gd name="connsiteY1" fmla="*/ 0 h 6877656"/>
              <a:gd name="connsiteX2" fmla="*/ 4273406 w 4362779"/>
              <a:gd name="connsiteY2" fmla="*/ 6460 h 6877656"/>
              <a:gd name="connsiteX3" fmla="*/ 3271815 w 4362779"/>
              <a:gd name="connsiteY3" fmla="*/ 4358822 h 6877656"/>
              <a:gd name="connsiteX4" fmla="*/ 3710628 w 4362779"/>
              <a:gd name="connsiteY4" fmla="*/ 6877656 h 6877656"/>
              <a:gd name="connsiteX5" fmla="*/ 52128 w 4362779"/>
              <a:gd name="connsiteY5" fmla="*/ 6871719 h 6877656"/>
              <a:gd name="connsiteX0" fmla="*/ 52128 w 4362779"/>
              <a:gd name="connsiteY0" fmla="*/ 6871719 h 6877656"/>
              <a:gd name="connsiteX1" fmla="*/ 72341 w 4362779"/>
              <a:gd name="connsiteY1" fmla="*/ 0 h 6877656"/>
              <a:gd name="connsiteX2" fmla="*/ 4273406 w 4362779"/>
              <a:gd name="connsiteY2" fmla="*/ 23778 h 6877656"/>
              <a:gd name="connsiteX3" fmla="*/ 3271815 w 4362779"/>
              <a:gd name="connsiteY3" fmla="*/ 4358822 h 6877656"/>
              <a:gd name="connsiteX4" fmla="*/ 3710628 w 4362779"/>
              <a:gd name="connsiteY4" fmla="*/ 6877656 h 6877656"/>
              <a:gd name="connsiteX5" fmla="*/ 52128 w 4362779"/>
              <a:gd name="connsiteY5" fmla="*/ 6871719 h 6877656"/>
              <a:gd name="connsiteX0" fmla="*/ 7439 w 5159927"/>
              <a:gd name="connsiteY0" fmla="*/ 6889037 h 6889037"/>
              <a:gd name="connsiteX1" fmla="*/ 869489 w 5159927"/>
              <a:gd name="connsiteY1" fmla="*/ 0 h 6889037"/>
              <a:gd name="connsiteX2" fmla="*/ 5070554 w 5159927"/>
              <a:gd name="connsiteY2" fmla="*/ 23778 h 6889037"/>
              <a:gd name="connsiteX3" fmla="*/ 4068963 w 5159927"/>
              <a:gd name="connsiteY3" fmla="*/ 4358822 h 6889037"/>
              <a:gd name="connsiteX4" fmla="*/ 4507776 w 5159927"/>
              <a:gd name="connsiteY4" fmla="*/ 6877656 h 6889037"/>
              <a:gd name="connsiteX5" fmla="*/ 7439 w 5159927"/>
              <a:gd name="connsiteY5" fmla="*/ 6889037 h 6889037"/>
              <a:gd name="connsiteX0" fmla="*/ 0 w 5152488"/>
              <a:gd name="connsiteY0" fmla="*/ 6889037 h 6889037"/>
              <a:gd name="connsiteX1" fmla="*/ 862050 w 5152488"/>
              <a:gd name="connsiteY1" fmla="*/ 0 h 6889037"/>
              <a:gd name="connsiteX2" fmla="*/ 5063115 w 5152488"/>
              <a:gd name="connsiteY2" fmla="*/ 23778 h 6889037"/>
              <a:gd name="connsiteX3" fmla="*/ 4061524 w 5152488"/>
              <a:gd name="connsiteY3" fmla="*/ 4358822 h 6889037"/>
              <a:gd name="connsiteX4" fmla="*/ 4500337 w 5152488"/>
              <a:gd name="connsiteY4" fmla="*/ 6877656 h 6889037"/>
              <a:gd name="connsiteX5" fmla="*/ 0 w 5152488"/>
              <a:gd name="connsiteY5" fmla="*/ 6889037 h 6889037"/>
              <a:gd name="connsiteX0" fmla="*/ 14320 w 5166808"/>
              <a:gd name="connsiteY0" fmla="*/ 6871719 h 6871719"/>
              <a:gd name="connsiteX1" fmla="*/ 23600 w 5166808"/>
              <a:gd name="connsiteY1" fmla="*/ 0 h 6871719"/>
              <a:gd name="connsiteX2" fmla="*/ 5077435 w 5166808"/>
              <a:gd name="connsiteY2" fmla="*/ 6460 h 6871719"/>
              <a:gd name="connsiteX3" fmla="*/ 4075844 w 5166808"/>
              <a:gd name="connsiteY3" fmla="*/ 4341504 h 6871719"/>
              <a:gd name="connsiteX4" fmla="*/ 4514657 w 5166808"/>
              <a:gd name="connsiteY4" fmla="*/ 6860338 h 6871719"/>
              <a:gd name="connsiteX5" fmla="*/ 14320 w 5166808"/>
              <a:gd name="connsiteY5" fmla="*/ 6871719 h 6871719"/>
              <a:gd name="connsiteX0" fmla="*/ 4688 w 5157176"/>
              <a:gd name="connsiteY0" fmla="*/ 6871719 h 6871719"/>
              <a:gd name="connsiteX1" fmla="*/ 13968 w 5157176"/>
              <a:gd name="connsiteY1" fmla="*/ 0 h 6871719"/>
              <a:gd name="connsiteX2" fmla="*/ 5067803 w 5157176"/>
              <a:gd name="connsiteY2" fmla="*/ 6460 h 6871719"/>
              <a:gd name="connsiteX3" fmla="*/ 4066212 w 5157176"/>
              <a:gd name="connsiteY3" fmla="*/ 4341504 h 6871719"/>
              <a:gd name="connsiteX4" fmla="*/ 4505025 w 5157176"/>
              <a:gd name="connsiteY4" fmla="*/ 6860338 h 6871719"/>
              <a:gd name="connsiteX5" fmla="*/ 4688 w 5157176"/>
              <a:gd name="connsiteY5" fmla="*/ 6871719 h 6871719"/>
              <a:gd name="connsiteX0" fmla="*/ 29483 w 5181971"/>
              <a:gd name="connsiteY0" fmla="*/ 6871719 h 6871719"/>
              <a:gd name="connsiteX1" fmla="*/ 9900 w 5181971"/>
              <a:gd name="connsiteY1" fmla="*/ 0 h 6871719"/>
              <a:gd name="connsiteX2" fmla="*/ 5092598 w 5181971"/>
              <a:gd name="connsiteY2" fmla="*/ 6460 h 6871719"/>
              <a:gd name="connsiteX3" fmla="*/ 4091007 w 5181971"/>
              <a:gd name="connsiteY3" fmla="*/ 4341504 h 6871719"/>
              <a:gd name="connsiteX4" fmla="*/ 4529820 w 5181971"/>
              <a:gd name="connsiteY4" fmla="*/ 6860338 h 6871719"/>
              <a:gd name="connsiteX5" fmla="*/ 29483 w 5181971"/>
              <a:gd name="connsiteY5" fmla="*/ 6871719 h 6871719"/>
              <a:gd name="connsiteX0" fmla="*/ 24336 w 5176824"/>
              <a:gd name="connsiteY0" fmla="*/ 6871719 h 6871719"/>
              <a:gd name="connsiteX1" fmla="*/ 4753 w 5176824"/>
              <a:gd name="connsiteY1" fmla="*/ 0 h 6871719"/>
              <a:gd name="connsiteX2" fmla="*/ 5087451 w 5176824"/>
              <a:gd name="connsiteY2" fmla="*/ 6460 h 6871719"/>
              <a:gd name="connsiteX3" fmla="*/ 4085860 w 5176824"/>
              <a:gd name="connsiteY3" fmla="*/ 4341504 h 6871719"/>
              <a:gd name="connsiteX4" fmla="*/ 4524673 w 5176824"/>
              <a:gd name="connsiteY4" fmla="*/ 6860338 h 6871719"/>
              <a:gd name="connsiteX5" fmla="*/ 24336 w 5176824"/>
              <a:gd name="connsiteY5" fmla="*/ 6871719 h 687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76824" h="6871719">
                <a:moveTo>
                  <a:pt x="24336" y="6871719"/>
                </a:moveTo>
                <a:cubicBezTo>
                  <a:pt x="46600" y="5615761"/>
                  <a:pt x="-17451" y="1481583"/>
                  <a:pt x="4753" y="0"/>
                </a:cubicBezTo>
                <a:lnTo>
                  <a:pt x="5087451" y="6460"/>
                </a:lnTo>
                <a:cubicBezTo>
                  <a:pt x="5561977" y="1521109"/>
                  <a:pt x="3987626" y="3512409"/>
                  <a:pt x="4085860" y="4341504"/>
                </a:cubicBezTo>
                <a:cubicBezTo>
                  <a:pt x="4118596" y="5343448"/>
                  <a:pt x="4430513" y="5850364"/>
                  <a:pt x="4524673" y="6860338"/>
                </a:cubicBezTo>
                <a:lnTo>
                  <a:pt x="24336" y="6871719"/>
                </a:lnTo>
                <a:close/>
              </a:path>
            </a:pathLst>
          </a:custGeom>
          <a:solidFill>
            <a:srgbClr val="004E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3997"/>
          </a:p>
        </p:txBody>
      </p:sp>
      <p:sp>
        <p:nvSpPr>
          <p:cNvPr id="10" name="Parallelogram 38">
            <a:extLst>
              <a:ext uri="{FF2B5EF4-FFF2-40B4-BE49-F238E27FC236}">
                <a16:creationId xmlns:a16="http://schemas.microsoft.com/office/drawing/2014/main" id="{A9A0B75D-A7D9-4A33-970A-4C6C20F1139B}"/>
              </a:ext>
            </a:extLst>
          </p:cNvPr>
          <p:cNvSpPr/>
          <p:nvPr userDrawn="1"/>
        </p:nvSpPr>
        <p:spPr>
          <a:xfrm>
            <a:off x="4983710" y="-62037"/>
            <a:ext cx="18002571" cy="22007638"/>
          </a:xfrm>
          <a:custGeom>
            <a:avLst/>
            <a:gdLst>
              <a:gd name="connsiteX0" fmla="*/ 0 w 10616275"/>
              <a:gd name="connsiteY0" fmla="*/ 6858000 h 6858000"/>
              <a:gd name="connsiteX1" fmla="*/ 3107977 w 10616275"/>
              <a:gd name="connsiteY1" fmla="*/ 0 h 6858000"/>
              <a:gd name="connsiteX2" fmla="*/ 10616275 w 10616275"/>
              <a:gd name="connsiteY2" fmla="*/ 0 h 6858000"/>
              <a:gd name="connsiteX3" fmla="*/ 7508298 w 10616275"/>
              <a:gd name="connsiteY3" fmla="*/ 6858000 h 6858000"/>
              <a:gd name="connsiteX4" fmla="*/ 0 w 10616275"/>
              <a:gd name="connsiteY4" fmla="*/ 6858000 h 6858000"/>
              <a:gd name="connsiteX0" fmla="*/ 0 w 10616275"/>
              <a:gd name="connsiteY0" fmla="*/ 6858000 h 6858000"/>
              <a:gd name="connsiteX1" fmla="*/ 2056475 w 10616275"/>
              <a:gd name="connsiteY1" fmla="*/ 22976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0 w 10616275"/>
              <a:gd name="connsiteY0" fmla="*/ 6858000 h 6858000"/>
              <a:gd name="connsiteX1" fmla="*/ 2208875 w 10616275"/>
              <a:gd name="connsiteY1" fmla="*/ 48376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0 w 10616275"/>
              <a:gd name="connsiteY0" fmla="*/ 6858000 h 6858000"/>
              <a:gd name="connsiteX1" fmla="*/ 2208875 w 10616275"/>
              <a:gd name="connsiteY1" fmla="*/ 48376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0 w 10616275"/>
              <a:gd name="connsiteY0" fmla="*/ 6858000 h 6858000"/>
              <a:gd name="connsiteX1" fmla="*/ 1015075 w 10616275"/>
              <a:gd name="connsiteY1" fmla="*/ 41645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0 w 10616275"/>
              <a:gd name="connsiteY0" fmla="*/ 6858000 h 6858000"/>
              <a:gd name="connsiteX1" fmla="*/ 1015075 w 10616275"/>
              <a:gd name="connsiteY1" fmla="*/ 41645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91996 w 10708271"/>
              <a:gd name="connsiteY0" fmla="*/ 6858000 h 6858000"/>
              <a:gd name="connsiteX1" fmla="*/ 421271 w 10708271"/>
              <a:gd name="connsiteY1" fmla="*/ 4094743 h 6858000"/>
              <a:gd name="connsiteX2" fmla="*/ 3199973 w 10708271"/>
              <a:gd name="connsiteY2" fmla="*/ 0 h 6858000"/>
              <a:gd name="connsiteX3" fmla="*/ 10708271 w 10708271"/>
              <a:gd name="connsiteY3" fmla="*/ 0 h 6858000"/>
              <a:gd name="connsiteX4" fmla="*/ 7600294 w 10708271"/>
              <a:gd name="connsiteY4" fmla="*/ 6858000 h 6858000"/>
              <a:gd name="connsiteX5" fmla="*/ 91996 w 10708271"/>
              <a:gd name="connsiteY5" fmla="*/ 6858000 h 6858000"/>
              <a:gd name="connsiteX0" fmla="*/ 1319899 w 10502009"/>
              <a:gd name="connsiteY0" fmla="*/ 6867625 h 6867625"/>
              <a:gd name="connsiteX1" fmla="*/ 215009 w 10502009"/>
              <a:gd name="connsiteY1" fmla="*/ 4094743 h 6867625"/>
              <a:gd name="connsiteX2" fmla="*/ 2993711 w 10502009"/>
              <a:gd name="connsiteY2" fmla="*/ 0 h 6867625"/>
              <a:gd name="connsiteX3" fmla="*/ 10502009 w 10502009"/>
              <a:gd name="connsiteY3" fmla="*/ 0 h 6867625"/>
              <a:gd name="connsiteX4" fmla="*/ 7394032 w 10502009"/>
              <a:gd name="connsiteY4" fmla="*/ 6858000 h 6867625"/>
              <a:gd name="connsiteX5" fmla="*/ 1319899 w 10502009"/>
              <a:gd name="connsiteY5" fmla="*/ 6867625 h 6867625"/>
              <a:gd name="connsiteX0" fmla="*/ 1347854 w 10529964"/>
              <a:gd name="connsiteY0" fmla="*/ 6867625 h 6867625"/>
              <a:gd name="connsiteX1" fmla="*/ 242964 w 10529964"/>
              <a:gd name="connsiteY1" fmla="*/ 4094743 h 6867625"/>
              <a:gd name="connsiteX2" fmla="*/ 3021666 w 10529964"/>
              <a:gd name="connsiteY2" fmla="*/ 0 h 6867625"/>
              <a:gd name="connsiteX3" fmla="*/ 10529964 w 10529964"/>
              <a:gd name="connsiteY3" fmla="*/ 0 h 6867625"/>
              <a:gd name="connsiteX4" fmla="*/ 7421987 w 10529964"/>
              <a:gd name="connsiteY4" fmla="*/ 6858000 h 6867625"/>
              <a:gd name="connsiteX5" fmla="*/ 1347854 w 10529964"/>
              <a:gd name="connsiteY5" fmla="*/ 6867625 h 6867625"/>
              <a:gd name="connsiteX0" fmla="*/ 773147 w 9955257"/>
              <a:gd name="connsiteY0" fmla="*/ 6867625 h 6867625"/>
              <a:gd name="connsiteX1" fmla="*/ 322775 w 9955257"/>
              <a:gd name="connsiteY1" fmla="*/ 3834861 h 6867625"/>
              <a:gd name="connsiteX2" fmla="*/ 2446959 w 9955257"/>
              <a:gd name="connsiteY2" fmla="*/ 0 h 6867625"/>
              <a:gd name="connsiteX3" fmla="*/ 9955257 w 9955257"/>
              <a:gd name="connsiteY3" fmla="*/ 0 h 6867625"/>
              <a:gd name="connsiteX4" fmla="*/ 6847280 w 9955257"/>
              <a:gd name="connsiteY4" fmla="*/ 6858000 h 6867625"/>
              <a:gd name="connsiteX5" fmla="*/ 773147 w 9955257"/>
              <a:gd name="connsiteY5" fmla="*/ 6867625 h 6867625"/>
              <a:gd name="connsiteX0" fmla="*/ 773147 w 9955257"/>
              <a:gd name="connsiteY0" fmla="*/ 6867625 h 6867625"/>
              <a:gd name="connsiteX1" fmla="*/ 322775 w 9955257"/>
              <a:gd name="connsiteY1" fmla="*/ 3834861 h 6867625"/>
              <a:gd name="connsiteX2" fmla="*/ 2446959 w 9955257"/>
              <a:gd name="connsiteY2" fmla="*/ 0 h 6867625"/>
              <a:gd name="connsiteX3" fmla="*/ 9955257 w 9955257"/>
              <a:gd name="connsiteY3" fmla="*/ 0 h 6867625"/>
              <a:gd name="connsiteX4" fmla="*/ 6847280 w 9955257"/>
              <a:gd name="connsiteY4" fmla="*/ 6858000 h 6867625"/>
              <a:gd name="connsiteX5" fmla="*/ 773147 w 9955257"/>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7042187 w 10150164"/>
              <a:gd name="connsiteY4" fmla="*/ 6858000 h 6867625"/>
              <a:gd name="connsiteX5" fmla="*/ 968054 w 10150164"/>
              <a:gd name="connsiteY5"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8791263 w 10150164"/>
              <a:gd name="connsiteY4" fmla="*/ 2945393 h 6867625"/>
              <a:gd name="connsiteX5" fmla="*/ 7042187 w 10150164"/>
              <a:gd name="connsiteY5" fmla="*/ 6858000 h 6867625"/>
              <a:gd name="connsiteX6" fmla="*/ 968054 w 10150164"/>
              <a:gd name="connsiteY6"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7484977 w 10150164"/>
              <a:gd name="connsiteY4" fmla="*/ 3867050 h 6867625"/>
              <a:gd name="connsiteX5" fmla="*/ 7042187 w 10150164"/>
              <a:gd name="connsiteY5" fmla="*/ 6858000 h 6867625"/>
              <a:gd name="connsiteX6" fmla="*/ 968054 w 10150164"/>
              <a:gd name="connsiteY6"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7484977 w 10150164"/>
              <a:gd name="connsiteY4" fmla="*/ 3867050 h 6867625"/>
              <a:gd name="connsiteX5" fmla="*/ 7042187 w 10150164"/>
              <a:gd name="connsiteY5" fmla="*/ 6858000 h 6867625"/>
              <a:gd name="connsiteX6" fmla="*/ 968054 w 10150164"/>
              <a:gd name="connsiteY6"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7484977 w 10150164"/>
              <a:gd name="connsiteY4" fmla="*/ 3867050 h 6867625"/>
              <a:gd name="connsiteX5" fmla="*/ 7042187 w 10150164"/>
              <a:gd name="connsiteY5" fmla="*/ 6858000 h 6867625"/>
              <a:gd name="connsiteX6" fmla="*/ 968054 w 10150164"/>
              <a:gd name="connsiteY6" fmla="*/ 6867625 h 6867625"/>
              <a:gd name="connsiteX0" fmla="*/ 968054 w 9540564"/>
              <a:gd name="connsiteY0" fmla="*/ 6874882 h 6874882"/>
              <a:gd name="connsiteX1" fmla="*/ 289684 w 9540564"/>
              <a:gd name="connsiteY1" fmla="*/ 3466799 h 6874882"/>
              <a:gd name="connsiteX2" fmla="*/ 2641866 w 9540564"/>
              <a:gd name="connsiteY2" fmla="*/ 7257 h 6874882"/>
              <a:gd name="connsiteX3" fmla="*/ 9540564 w 9540564"/>
              <a:gd name="connsiteY3" fmla="*/ 0 h 6874882"/>
              <a:gd name="connsiteX4" fmla="*/ 7484977 w 9540564"/>
              <a:gd name="connsiteY4" fmla="*/ 3874307 h 6874882"/>
              <a:gd name="connsiteX5" fmla="*/ 7042187 w 9540564"/>
              <a:gd name="connsiteY5" fmla="*/ 6865257 h 6874882"/>
              <a:gd name="connsiteX6" fmla="*/ 968054 w 9540564"/>
              <a:gd name="connsiteY6" fmla="*/ 6874882 h 6874882"/>
              <a:gd name="connsiteX0" fmla="*/ 968054 w 9540564"/>
              <a:gd name="connsiteY0" fmla="*/ 6874882 h 6874882"/>
              <a:gd name="connsiteX1" fmla="*/ 289684 w 9540564"/>
              <a:gd name="connsiteY1" fmla="*/ 3466799 h 6874882"/>
              <a:gd name="connsiteX2" fmla="*/ 2641866 w 9540564"/>
              <a:gd name="connsiteY2" fmla="*/ 7257 h 6874882"/>
              <a:gd name="connsiteX3" fmla="*/ 9540564 w 9540564"/>
              <a:gd name="connsiteY3" fmla="*/ 0 h 6874882"/>
              <a:gd name="connsiteX4" fmla="*/ 7484977 w 9540564"/>
              <a:gd name="connsiteY4" fmla="*/ 3874307 h 6874882"/>
              <a:gd name="connsiteX5" fmla="*/ 7042187 w 9540564"/>
              <a:gd name="connsiteY5" fmla="*/ 6865257 h 6874882"/>
              <a:gd name="connsiteX6" fmla="*/ 968054 w 9540564"/>
              <a:gd name="connsiteY6" fmla="*/ 6874882 h 6874882"/>
              <a:gd name="connsiteX0" fmla="*/ 1119744 w 9692254"/>
              <a:gd name="connsiteY0" fmla="*/ 6874882 h 6874882"/>
              <a:gd name="connsiteX1" fmla="*/ 441374 w 9692254"/>
              <a:gd name="connsiteY1" fmla="*/ 3466799 h 6874882"/>
              <a:gd name="connsiteX2" fmla="*/ 2793556 w 9692254"/>
              <a:gd name="connsiteY2" fmla="*/ 7257 h 6874882"/>
              <a:gd name="connsiteX3" fmla="*/ 9692254 w 9692254"/>
              <a:gd name="connsiteY3" fmla="*/ 0 h 6874882"/>
              <a:gd name="connsiteX4" fmla="*/ 7636667 w 9692254"/>
              <a:gd name="connsiteY4" fmla="*/ 3874307 h 6874882"/>
              <a:gd name="connsiteX5" fmla="*/ 7193877 w 9692254"/>
              <a:gd name="connsiteY5" fmla="*/ 6865257 h 6874882"/>
              <a:gd name="connsiteX6" fmla="*/ 1119744 w 9692254"/>
              <a:gd name="connsiteY6" fmla="*/ 6874882 h 6874882"/>
              <a:gd name="connsiteX0" fmla="*/ 89870 w 10173546"/>
              <a:gd name="connsiteY0" fmla="*/ 6913383 h 6913383"/>
              <a:gd name="connsiteX1" fmla="*/ 922666 w 10173546"/>
              <a:gd name="connsiteY1" fmla="*/ 3466799 h 6913383"/>
              <a:gd name="connsiteX2" fmla="*/ 3274848 w 10173546"/>
              <a:gd name="connsiteY2" fmla="*/ 7257 h 6913383"/>
              <a:gd name="connsiteX3" fmla="*/ 10173546 w 10173546"/>
              <a:gd name="connsiteY3" fmla="*/ 0 h 6913383"/>
              <a:gd name="connsiteX4" fmla="*/ 8117959 w 10173546"/>
              <a:gd name="connsiteY4" fmla="*/ 3874307 h 6913383"/>
              <a:gd name="connsiteX5" fmla="*/ 7675169 w 10173546"/>
              <a:gd name="connsiteY5" fmla="*/ 6865257 h 6913383"/>
              <a:gd name="connsiteX6" fmla="*/ 89870 w 10173546"/>
              <a:gd name="connsiteY6" fmla="*/ 6913383 h 6913383"/>
              <a:gd name="connsiteX0" fmla="*/ 73113 w 10156789"/>
              <a:gd name="connsiteY0" fmla="*/ 6913383 h 6913383"/>
              <a:gd name="connsiteX1" fmla="*/ 954035 w 10156789"/>
              <a:gd name="connsiteY1" fmla="*/ 3351296 h 6913383"/>
              <a:gd name="connsiteX2" fmla="*/ 3258091 w 10156789"/>
              <a:gd name="connsiteY2" fmla="*/ 7257 h 6913383"/>
              <a:gd name="connsiteX3" fmla="*/ 10156789 w 10156789"/>
              <a:gd name="connsiteY3" fmla="*/ 0 h 6913383"/>
              <a:gd name="connsiteX4" fmla="*/ 8101202 w 10156789"/>
              <a:gd name="connsiteY4" fmla="*/ 3874307 h 6913383"/>
              <a:gd name="connsiteX5" fmla="*/ 7658412 w 10156789"/>
              <a:gd name="connsiteY5" fmla="*/ 6865257 h 6913383"/>
              <a:gd name="connsiteX6" fmla="*/ 73113 w 10156789"/>
              <a:gd name="connsiteY6" fmla="*/ 6913383 h 6913383"/>
              <a:gd name="connsiteX0" fmla="*/ 118969 w 10202645"/>
              <a:gd name="connsiteY0" fmla="*/ 6913383 h 6913383"/>
              <a:gd name="connsiteX1" fmla="*/ 999891 w 10202645"/>
              <a:gd name="connsiteY1" fmla="*/ 3351296 h 6913383"/>
              <a:gd name="connsiteX2" fmla="*/ 3303947 w 10202645"/>
              <a:gd name="connsiteY2" fmla="*/ 7257 h 6913383"/>
              <a:gd name="connsiteX3" fmla="*/ 10202645 w 10202645"/>
              <a:gd name="connsiteY3" fmla="*/ 0 h 6913383"/>
              <a:gd name="connsiteX4" fmla="*/ 8147058 w 10202645"/>
              <a:gd name="connsiteY4" fmla="*/ 3874307 h 6913383"/>
              <a:gd name="connsiteX5" fmla="*/ 7704268 w 10202645"/>
              <a:gd name="connsiteY5" fmla="*/ 6865257 h 6913383"/>
              <a:gd name="connsiteX6" fmla="*/ 118969 w 10202645"/>
              <a:gd name="connsiteY6" fmla="*/ 6913383 h 6913383"/>
              <a:gd name="connsiteX0" fmla="*/ 60443 w 10144119"/>
              <a:gd name="connsiteY0" fmla="*/ 6913383 h 6913383"/>
              <a:gd name="connsiteX1" fmla="*/ 941365 w 10144119"/>
              <a:gd name="connsiteY1" fmla="*/ 3351296 h 6913383"/>
              <a:gd name="connsiteX2" fmla="*/ 3245421 w 10144119"/>
              <a:gd name="connsiteY2" fmla="*/ 7257 h 6913383"/>
              <a:gd name="connsiteX3" fmla="*/ 10144119 w 10144119"/>
              <a:gd name="connsiteY3" fmla="*/ 0 h 6913383"/>
              <a:gd name="connsiteX4" fmla="*/ 8088532 w 10144119"/>
              <a:gd name="connsiteY4" fmla="*/ 3874307 h 6913383"/>
              <a:gd name="connsiteX5" fmla="*/ 7645742 w 10144119"/>
              <a:gd name="connsiteY5" fmla="*/ 6865257 h 6913383"/>
              <a:gd name="connsiteX6" fmla="*/ 60443 w 10144119"/>
              <a:gd name="connsiteY6" fmla="*/ 6913383 h 6913383"/>
              <a:gd name="connsiteX0" fmla="*/ 57577 w 10150879"/>
              <a:gd name="connsiteY0" fmla="*/ 6643876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95292 w 10150879"/>
              <a:gd name="connsiteY4" fmla="*/ 3874307 h 6865257"/>
              <a:gd name="connsiteX5" fmla="*/ 7652502 w 10150879"/>
              <a:gd name="connsiteY5" fmla="*/ 6865257 h 6865257"/>
              <a:gd name="connsiteX6" fmla="*/ 57577 w 10150879"/>
              <a:gd name="connsiteY6" fmla="*/ 6643876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95292 w 10150879"/>
              <a:gd name="connsiteY4" fmla="*/ 3874307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59465 w 10150879"/>
              <a:gd name="connsiteY4" fmla="*/ 50826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59465 w 10150879"/>
              <a:gd name="connsiteY4" fmla="*/ 50826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59465 w 10150879"/>
              <a:gd name="connsiteY4" fmla="*/ 50826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7983265 w 10150879"/>
              <a:gd name="connsiteY4" fmla="*/ 53747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7983265 w 10150879"/>
              <a:gd name="connsiteY4" fmla="*/ 53747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65815 w 10150879"/>
              <a:gd name="connsiteY4" fmla="*/ 53937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65815 w 10150879"/>
              <a:gd name="connsiteY4" fmla="*/ 53937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535715 w 10150879"/>
              <a:gd name="connsiteY4" fmla="*/ 43523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535715 w 10150879"/>
              <a:gd name="connsiteY4" fmla="*/ 4352361 h 6865257"/>
              <a:gd name="connsiteX5" fmla="*/ 7652502 w 10150879"/>
              <a:gd name="connsiteY5" fmla="*/ 6865257 h 6865257"/>
              <a:gd name="connsiteX6" fmla="*/ 57577 w 10150879"/>
              <a:gd name="connsiteY6" fmla="*/ 6865257 h 6865257"/>
              <a:gd name="connsiteX0" fmla="*/ 2187143 w 9494912"/>
              <a:gd name="connsiteY0" fmla="*/ 6865257 h 6865257"/>
              <a:gd name="connsiteX1" fmla="*/ 292158 w 9494912"/>
              <a:gd name="connsiteY1" fmla="*/ 3351296 h 6865257"/>
              <a:gd name="connsiteX2" fmla="*/ 2596214 w 9494912"/>
              <a:gd name="connsiteY2" fmla="*/ 7257 h 6865257"/>
              <a:gd name="connsiteX3" fmla="*/ 9494912 w 9494912"/>
              <a:gd name="connsiteY3" fmla="*/ 0 h 6865257"/>
              <a:gd name="connsiteX4" fmla="*/ 7879748 w 9494912"/>
              <a:gd name="connsiteY4" fmla="*/ 4352361 h 6865257"/>
              <a:gd name="connsiteX5" fmla="*/ 6996535 w 9494912"/>
              <a:gd name="connsiteY5" fmla="*/ 6865257 h 6865257"/>
              <a:gd name="connsiteX6" fmla="*/ 2187143 w 9494912"/>
              <a:gd name="connsiteY6" fmla="*/ 6865257 h 6865257"/>
              <a:gd name="connsiteX0" fmla="*/ 525289 w 7833058"/>
              <a:gd name="connsiteY0" fmla="*/ 6865257 h 6865257"/>
              <a:gd name="connsiteX1" fmla="*/ 569170 w 7833058"/>
              <a:gd name="connsiteY1" fmla="*/ 3419030 h 6865257"/>
              <a:gd name="connsiteX2" fmla="*/ 934360 w 7833058"/>
              <a:gd name="connsiteY2" fmla="*/ 7257 h 6865257"/>
              <a:gd name="connsiteX3" fmla="*/ 7833058 w 7833058"/>
              <a:gd name="connsiteY3" fmla="*/ 0 h 6865257"/>
              <a:gd name="connsiteX4" fmla="*/ 6217894 w 7833058"/>
              <a:gd name="connsiteY4" fmla="*/ 4352361 h 6865257"/>
              <a:gd name="connsiteX5" fmla="*/ 5334681 w 7833058"/>
              <a:gd name="connsiteY5" fmla="*/ 6865257 h 6865257"/>
              <a:gd name="connsiteX6" fmla="*/ 525289 w 7833058"/>
              <a:gd name="connsiteY6" fmla="*/ 6865257 h 6865257"/>
              <a:gd name="connsiteX0" fmla="*/ 34342 w 7342111"/>
              <a:gd name="connsiteY0" fmla="*/ 6865257 h 6865257"/>
              <a:gd name="connsiteX1" fmla="*/ 78223 w 7342111"/>
              <a:gd name="connsiteY1" fmla="*/ 3419030 h 6865257"/>
              <a:gd name="connsiteX2" fmla="*/ 443413 w 7342111"/>
              <a:gd name="connsiteY2" fmla="*/ 7257 h 6865257"/>
              <a:gd name="connsiteX3" fmla="*/ 7342111 w 7342111"/>
              <a:gd name="connsiteY3" fmla="*/ 0 h 6865257"/>
              <a:gd name="connsiteX4" fmla="*/ 5726947 w 7342111"/>
              <a:gd name="connsiteY4" fmla="*/ 4352361 h 6865257"/>
              <a:gd name="connsiteX5" fmla="*/ 4843734 w 7342111"/>
              <a:gd name="connsiteY5" fmla="*/ 6865257 h 6865257"/>
              <a:gd name="connsiteX6" fmla="*/ 34342 w 7342111"/>
              <a:gd name="connsiteY6" fmla="*/ 6865257 h 6865257"/>
              <a:gd name="connsiteX0" fmla="*/ 34342 w 7342111"/>
              <a:gd name="connsiteY0" fmla="*/ 6865257 h 6865257"/>
              <a:gd name="connsiteX1" fmla="*/ 78223 w 7342111"/>
              <a:gd name="connsiteY1" fmla="*/ 3419030 h 6865257"/>
              <a:gd name="connsiteX2" fmla="*/ 443413 w 7342111"/>
              <a:gd name="connsiteY2" fmla="*/ 7257 h 6865257"/>
              <a:gd name="connsiteX3" fmla="*/ 7342111 w 7342111"/>
              <a:gd name="connsiteY3" fmla="*/ 0 h 6865257"/>
              <a:gd name="connsiteX4" fmla="*/ 5726947 w 7342111"/>
              <a:gd name="connsiteY4" fmla="*/ 4352361 h 6865257"/>
              <a:gd name="connsiteX5" fmla="*/ 4843734 w 7342111"/>
              <a:gd name="connsiteY5" fmla="*/ 6865257 h 6865257"/>
              <a:gd name="connsiteX6" fmla="*/ 34342 w 7342111"/>
              <a:gd name="connsiteY6" fmla="*/ 6865257 h 6865257"/>
              <a:gd name="connsiteX0" fmla="*/ 34342 w 7342111"/>
              <a:gd name="connsiteY0" fmla="*/ 6865257 h 6865257"/>
              <a:gd name="connsiteX1" fmla="*/ 78223 w 7342111"/>
              <a:gd name="connsiteY1" fmla="*/ 3419030 h 6865257"/>
              <a:gd name="connsiteX2" fmla="*/ 443413 w 7342111"/>
              <a:gd name="connsiteY2" fmla="*/ 7257 h 6865257"/>
              <a:gd name="connsiteX3" fmla="*/ 7342111 w 7342111"/>
              <a:gd name="connsiteY3" fmla="*/ 0 h 6865257"/>
              <a:gd name="connsiteX4" fmla="*/ 6190085 w 7342111"/>
              <a:gd name="connsiteY4" fmla="*/ 4352361 h 6865257"/>
              <a:gd name="connsiteX5" fmla="*/ 4843734 w 7342111"/>
              <a:gd name="connsiteY5" fmla="*/ 6865257 h 6865257"/>
              <a:gd name="connsiteX6" fmla="*/ 34342 w 7342111"/>
              <a:gd name="connsiteY6" fmla="*/ 6865257 h 6865257"/>
              <a:gd name="connsiteX0" fmla="*/ 34342 w 7342111"/>
              <a:gd name="connsiteY0" fmla="*/ 6865257 h 6871195"/>
              <a:gd name="connsiteX1" fmla="*/ 78223 w 7342111"/>
              <a:gd name="connsiteY1" fmla="*/ 3419030 h 6871195"/>
              <a:gd name="connsiteX2" fmla="*/ 443413 w 7342111"/>
              <a:gd name="connsiteY2" fmla="*/ 7257 h 6871195"/>
              <a:gd name="connsiteX3" fmla="*/ 7342111 w 7342111"/>
              <a:gd name="connsiteY3" fmla="*/ 0 h 6871195"/>
              <a:gd name="connsiteX4" fmla="*/ 6190085 w 7342111"/>
              <a:gd name="connsiteY4" fmla="*/ 4352361 h 6871195"/>
              <a:gd name="connsiteX5" fmla="*/ 5686882 w 7342111"/>
              <a:gd name="connsiteY5" fmla="*/ 6871195 h 6871195"/>
              <a:gd name="connsiteX6" fmla="*/ 34342 w 7342111"/>
              <a:gd name="connsiteY6" fmla="*/ 6865257 h 6871195"/>
              <a:gd name="connsiteX0" fmla="*/ 34342 w 7342111"/>
              <a:gd name="connsiteY0" fmla="*/ 6865257 h 6871195"/>
              <a:gd name="connsiteX1" fmla="*/ 78223 w 7342111"/>
              <a:gd name="connsiteY1" fmla="*/ 3419030 h 6871195"/>
              <a:gd name="connsiteX2" fmla="*/ 443413 w 7342111"/>
              <a:gd name="connsiteY2" fmla="*/ 7257 h 6871195"/>
              <a:gd name="connsiteX3" fmla="*/ 7342111 w 7342111"/>
              <a:gd name="connsiteY3" fmla="*/ 0 h 6871195"/>
              <a:gd name="connsiteX4" fmla="*/ 6190085 w 7342111"/>
              <a:gd name="connsiteY4" fmla="*/ 4352361 h 6871195"/>
              <a:gd name="connsiteX5" fmla="*/ 5853136 w 7342111"/>
              <a:gd name="connsiteY5" fmla="*/ 6871195 h 6871195"/>
              <a:gd name="connsiteX6" fmla="*/ 34342 w 7342111"/>
              <a:gd name="connsiteY6" fmla="*/ 6865257 h 6871195"/>
              <a:gd name="connsiteX0" fmla="*/ 34342 w 7247109"/>
              <a:gd name="connsiteY0" fmla="*/ 6871195 h 6877133"/>
              <a:gd name="connsiteX1" fmla="*/ 78223 w 7247109"/>
              <a:gd name="connsiteY1" fmla="*/ 3424968 h 6877133"/>
              <a:gd name="connsiteX2" fmla="*/ 443413 w 7247109"/>
              <a:gd name="connsiteY2" fmla="*/ 13195 h 6877133"/>
              <a:gd name="connsiteX3" fmla="*/ 7247109 w 7247109"/>
              <a:gd name="connsiteY3" fmla="*/ 0 h 6877133"/>
              <a:gd name="connsiteX4" fmla="*/ 6190085 w 7247109"/>
              <a:gd name="connsiteY4" fmla="*/ 4358299 h 6877133"/>
              <a:gd name="connsiteX5" fmla="*/ 5853136 w 7247109"/>
              <a:gd name="connsiteY5" fmla="*/ 6877133 h 6877133"/>
              <a:gd name="connsiteX6" fmla="*/ 34342 w 7247109"/>
              <a:gd name="connsiteY6" fmla="*/ 6871195 h 6877133"/>
              <a:gd name="connsiteX0" fmla="*/ 34342 w 7321230"/>
              <a:gd name="connsiteY0" fmla="*/ 6871195 h 6877133"/>
              <a:gd name="connsiteX1" fmla="*/ 78223 w 7321230"/>
              <a:gd name="connsiteY1" fmla="*/ 3424968 h 6877133"/>
              <a:gd name="connsiteX2" fmla="*/ 443413 w 7321230"/>
              <a:gd name="connsiteY2" fmla="*/ 13195 h 6877133"/>
              <a:gd name="connsiteX3" fmla="*/ 7247109 w 7321230"/>
              <a:gd name="connsiteY3" fmla="*/ 0 h 6877133"/>
              <a:gd name="connsiteX4" fmla="*/ 6190085 w 7321230"/>
              <a:gd name="connsiteY4" fmla="*/ 4358299 h 6877133"/>
              <a:gd name="connsiteX5" fmla="*/ 5853136 w 7321230"/>
              <a:gd name="connsiteY5" fmla="*/ 6877133 h 6877133"/>
              <a:gd name="connsiteX6" fmla="*/ 34342 w 7321230"/>
              <a:gd name="connsiteY6" fmla="*/ 6871195 h 6877133"/>
              <a:gd name="connsiteX0" fmla="*/ 34342 w 7303290"/>
              <a:gd name="connsiteY0" fmla="*/ 6871195 h 6877133"/>
              <a:gd name="connsiteX1" fmla="*/ 78223 w 7303290"/>
              <a:gd name="connsiteY1" fmla="*/ 3424968 h 6877133"/>
              <a:gd name="connsiteX2" fmla="*/ 443413 w 7303290"/>
              <a:gd name="connsiteY2" fmla="*/ 13195 h 6877133"/>
              <a:gd name="connsiteX3" fmla="*/ 7247109 w 7303290"/>
              <a:gd name="connsiteY3" fmla="*/ 0 h 6877133"/>
              <a:gd name="connsiteX4" fmla="*/ 6190085 w 7303290"/>
              <a:gd name="connsiteY4" fmla="*/ 4358299 h 6877133"/>
              <a:gd name="connsiteX5" fmla="*/ 5853136 w 7303290"/>
              <a:gd name="connsiteY5" fmla="*/ 6877133 h 6877133"/>
              <a:gd name="connsiteX6" fmla="*/ 34342 w 7303290"/>
              <a:gd name="connsiteY6" fmla="*/ 6871195 h 6877133"/>
              <a:gd name="connsiteX0" fmla="*/ 34342 w 6879188"/>
              <a:gd name="connsiteY0" fmla="*/ 6883070 h 6889008"/>
              <a:gd name="connsiteX1" fmla="*/ 78223 w 6879188"/>
              <a:gd name="connsiteY1" fmla="*/ 3436843 h 6889008"/>
              <a:gd name="connsiteX2" fmla="*/ 443413 w 6879188"/>
              <a:gd name="connsiteY2" fmla="*/ 25070 h 6889008"/>
              <a:gd name="connsiteX3" fmla="*/ 6706782 w 6879188"/>
              <a:gd name="connsiteY3" fmla="*/ 0 h 6889008"/>
              <a:gd name="connsiteX4" fmla="*/ 6190085 w 6879188"/>
              <a:gd name="connsiteY4" fmla="*/ 4370174 h 6889008"/>
              <a:gd name="connsiteX5" fmla="*/ 5853136 w 6879188"/>
              <a:gd name="connsiteY5" fmla="*/ 6889008 h 6889008"/>
              <a:gd name="connsiteX6" fmla="*/ 34342 w 6879188"/>
              <a:gd name="connsiteY6" fmla="*/ 6883070 h 6889008"/>
              <a:gd name="connsiteX0" fmla="*/ 34342 w 6876690"/>
              <a:gd name="connsiteY0" fmla="*/ 6883070 h 6889008"/>
              <a:gd name="connsiteX1" fmla="*/ 78223 w 6876690"/>
              <a:gd name="connsiteY1" fmla="*/ 3436843 h 6889008"/>
              <a:gd name="connsiteX2" fmla="*/ 443413 w 6876690"/>
              <a:gd name="connsiteY2" fmla="*/ 25070 h 6889008"/>
              <a:gd name="connsiteX3" fmla="*/ 6706782 w 6876690"/>
              <a:gd name="connsiteY3" fmla="*/ 0 h 6889008"/>
              <a:gd name="connsiteX4" fmla="*/ 6190085 w 6876690"/>
              <a:gd name="connsiteY4" fmla="*/ 4370174 h 6889008"/>
              <a:gd name="connsiteX5" fmla="*/ 5853136 w 6876690"/>
              <a:gd name="connsiteY5" fmla="*/ 6889008 h 6889008"/>
              <a:gd name="connsiteX6" fmla="*/ 34342 w 6876690"/>
              <a:gd name="connsiteY6" fmla="*/ 6883070 h 6889008"/>
              <a:gd name="connsiteX0" fmla="*/ 34342 w 6667619"/>
              <a:gd name="connsiteY0" fmla="*/ 6883070 h 6889008"/>
              <a:gd name="connsiteX1" fmla="*/ 78223 w 6667619"/>
              <a:gd name="connsiteY1" fmla="*/ 3436843 h 6889008"/>
              <a:gd name="connsiteX2" fmla="*/ 443413 w 6667619"/>
              <a:gd name="connsiteY2" fmla="*/ 25070 h 6889008"/>
              <a:gd name="connsiteX3" fmla="*/ 6249582 w 6667619"/>
              <a:gd name="connsiteY3" fmla="*/ 0 h 6889008"/>
              <a:gd name="connsiteX4" fmla="*/ 6190085 w 6667619"/>
              <a:gd name="connsiteY4" fmla="*/ 4370174 h 6889008"/>
              <a:gd name="connsiteX5" fmla="*/ 5853136 w 6667619"/>
              <a:gd name="connsiteY5" fmla="*/ 6889008 h 6889008"/>
              <a:gd name="connsiteX6" fmla="*/ 34342 w 6667619"/>
              <a:gd name="connsiteY6" fmla="*/ 6883070 h 6889008"/>
              <a:gd name="connsiteX0" fmla="*/ 34342 w 6667619"/>
              <a:gd name="connsiteY0" fmla="*/ 6883070 h 6889008"/>
              <a:gd name="connsiteX1" fmla="*/ 78223 w 6667619"/>
              <a:gd name="connsiteY1" fmla="*/ 3436843 h 6889008"/>
              <a:gd name="connsiteX2" fmla="*/ 443413 w 6667619"/>
              <a:gd name="connsiteY2" fmla="*/ 25070 h 6889008"/>
              <a:gd name="connsiteX3" fmla="*/ 6249582 w 6667619"/>
              <a:gd name="connsiteY3" fmla="*/ 0 h 6889008"/>
              <a:gd name="connsiteX4" fmla="*/ 6190085 w 6667619"/>
              <a:gd name="connsiteY4" fmla="*/ 4370174 h 6889008"/>
              <a:gd name="connsiteX5" fmla="*/ 5853136 w 6667619"/>
              <a:gd name="connsiteY5" fmla="*/ 6889008 h 6889008"/>
              <a:gd name="connsiteX6" fmla="*/ 34342 w 6667619"/>
              <a:gd name="connsiteY6" fmla="*/ 6883070 h 6889008"/>
              <a:gd name="connsiteX0" fmla="*/ 34342 w 6667619"/>
              <a:gd name="connsiteY0" fmla="*/ 6883070 h 6889008"/>
              <a:gd name="connsiteX1" fmla="*/ 78223 w 6667619"/>
              <a:gd name="connsiteY1" fmla="*/ 3436843 h 6889008"/>
              <a:gd name="connsiteX2" fmla="*/ 443413 w 6667619"/>
              <a:gd name="connsiteY2" fmla="*/ 25070 h 6889008"/>
              <a:gd name="connsiteX3" fmla="*/ 6249582 w 6667619"/>
              <a:gd name="connsiteY3" fmla="*/ 0 h 6889008"/>
              <a:gd name="connsiteX4" fmla="*/ 6190085 w 6667619"/>
              <a:gd name="connsiteY4" fmla="*/ 4370174 h 6889008"/>
              <a:gd name="connsiteX5" fmla="*/ 5853136 w 6667619"/>
              <a:gd name="connsiteY5" fmla="*/ 6889008 h 6889008"/>
              <a:gd name="connsiteX6" fmla="*/ 34342 w 6667619"/>
              <a:gd name="connsiteY6" fmla="*/ 6883070 h 6889008"/>
              <a:gd name="connsiteX0" fmla="*/ 34342 w 6667619"/>
              <a:gd name="connsiteY0" fmla="*/ 6902436 h 6908374"/>
              <a:gd name="connsiteX1" fmla="*/ 78223 w 6667619"/>
              <a:gd name="connsiteY1" fmla="*/ 3456209 h 6908374"/>
              <a:gd name="connsiteX2" fmla="*/ 443413 w 6667619"/>
              <a:gd name="connsiteY2" fmla="*/ 44436 h 6908374"/>
              <a:gd name="connsiteX3" fmla="*/ 6249582 w 6667619"/>
              <a:gd name="connsiteY3" fmla="*/ 19366 h 6908374"/>
              <a:gd name="connsiteX4" fmla="*/ 6190085 w 6667619"/>
              <a:gd name="connsiteY4" fmla="*/ 4389540 h 6908374"/>
              <a:gd name="connsiteX5" fmla="*/ 5853136 w 6667619"/>
              <a:gd name="connsiteY5" fmla="*/ 6908374 h 6908374"/>
              <a:gd name="connsiteX6" fmla="*/ 34342 w 6667619"/>
              <a:gd name="connsiteY6" fmla="*/ 6902436 h 6908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67619" h="6908374">
                <a:moveTo>
                  <a:pt x="34342" y="6902436"/>
                </a:moveTo>
                <a:cubicBezTo>
                  <a:pt x="6940" y="6004634"/>
                  <a:pt x="-44369" y="5360385"/>
                  <a:pt x="78223" y="3456209"/>
                </a:cubicBezTo>
                <a:cubicBezTo>
                  <a:pt x="123032" y="2504846"/>
                  <a:pt x="143712" y="1657000"/>
                  <a:pt x="443413" y="44436"/>
                </a:cubicBezTo>
                <a:cubicBezTo>
                  <a:pt x="2378803" y="36079"/>
                  <a:pt x="4293667" y="-32826"/>
                  <a:pt x="6249582" y="19366"/>
                </a:cubicBezTo>
                <a:cubicBezTo>
                  <a:pt x="6443821" y="1676519"/>
                  <a:pt x="7116581" y="2515416"/>
                  <a:pt x="6190085" y="4389540"/>
                </a:cubicBezTo>
                <a:cubicBezTo>
                  <a:pt x="5476413" y="5706181"/>
                  <a:pt x="5847531" y="6765299"/>
                  <a:pt x="5853136" y="6908374"/>
                </a:cubicBezTo>
                <a:lnTo>
                  <a:pt x="34342" y="690243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3997"/>
          </a:p>
        </p:txBody>
      </p:sp>
    </p:spTree>
    <p:extLst>
      <p:ext uri="{BB962C8B-B14F-4D97-AF65-F5344CB8AC3E}">
        <p14:creationId xmlns:p14="http://schemas.microsoft.com/office/powerpoint/2010/main" val="20257401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B385051-91BE-0630-5BE2-EC8DB729CF4B}"/>
              </a:ext>
            </a:extLst>
          </p:cNvPr>
          <p:cNvSpPr>
            <a:spLocks noGrp="1"/>
          </p:cNvSpPr>
          <p:nvPr>
            <p:ph type="dt" sz="half" idx="10"/>
          </p:nvPr>
        </p:nvSpPr>
        <p:spPr/>
        <p:txBody>
          <a:bodyPr/>
          <a:lstStyle/>
          <a:p>
            <a:fld id="{19A5AF04-74F2-47AF-ABBA-0A5CB684DAF1}" type="datetimeFigureOut">
              <a:rPr lang="en-CA" smtClean="0"/>
              <a:t>2024-11-22</a:t>
            </a:fld>
            <a:endParaRPr lang="en-CA"/>
          </a:p>
        </p:txBody>
      </p:sp>
      <p:sp>
        <p:nvSpPr>
          <p:cNvPr id="5" name="Footer Placeholder 4">
            <a:extLst>
              <a:ext uri="{FF2B5EF4-FFF2-40B4-BE49-F238E27FC236}">
                <a16:creationId xmlns:a16="http://schemas.microsoft.com/office/drawing/2014/main" id="{2822B16E-2ED4-5104-C806-E76493DC1AAF}"/>
              </a:ext>
            </a:extLst>
          </p:cNvPr>
          <p:cNvSpPr>
            <a:spLocks noGrp="1"/>
          </p:cNvSpPr>
          <p:nvPr>
            <p:ph type="ftr" sz="quarter" idx="11"/>
          </p:nvPr>
        </p:nvSpPr>
        <p:spPr/>
        <p:txBody>
          <a:bodyPr/>
          <a:lstStyle/>
          <a:p>
            <a:endParaRPr lang="en-CA"/>
          </a:p>
        </p:txBody>
      </p:sp>
      <p:pic>
        <p:nvPicPr>
          <p:cNvPr id="10" name="Picture 9">
            <a:extLst>
              <a:ext uri="{FF2B5EF4-FFF2-40B4-BE49-F238E27FC236}">
                <a16:creationId xmlns:a16="http://schemas.microsoft.com/office/drawing/2014/main" id="{014093CE-B10A-4D8C-B2F3-1374AFB6777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2268" t="21288" r="896"/>
          <a:stretch/>
        </p:blipFill>
        <p:spPr>
          <a:xfrm>
            <a:off x="10706828" y="0"/>
            <a:ext cx="12965219" cy="21945600"/>
          </a:xfrm>
          <a:prstGeom prst="rect">
            <a:avLst/>
          </a:prstGeom>
        </p:spPr>
      </p:pic>
      <p:sp>
        <p:nvSpPr>
          <p:cNvPr id="11" name="Parallelogram 38">
            <a:extLst>
              <a:ext uri="{FF2B5EF4-FFF2-40B4-BE49-F238E27FC236}">
                <a16:creationId xmlns:a16="http://schemas.microsoft.com/office/drawing/2014/main" id="{6C73E9D2-5F6B-45DD-B3C6-945260B08F12}"/>
              </a:ext>
            </a:extLst>
          </p:cNvPr>
          <p:cNvSpPr/>
          <p:nvPr userDrawn="1"/>
        </p:nvSpPr>
        <p:spPr>
          <a:xfrm>
            <a:off x="-53964" y="-45950"/>
            <a:ext cx="17413730" cy="21997955"/>
          </a:xfrm>
          <a:custGeom>
            <a:avLst/>
            <a:gdLst>
              <a:gd name="connsiteX0" fmla="*/ 0 w 10616275"/>
              <a:gd name="connsiteY0" fmla="*/ 6858000 h 6858000"/>
              <a:gd name="connsiteX1" fmla="*/ 3107977 w 10616275"/>
              <a:gd name="connsiteY1" fmla="*/ 0 h 6858000"/>
              <a:gd name="connsiteX2" fmla="*/ 10616275 w 10616275"/>
              <a:gd name="connsiteY2" fmla="*/ 0 h 6858000"/>
              <a:gd name="connsiteX3" fmla="*/ 7508298 w 10616275"/>
              <a:gd name="connsiteY3" fmla="*/ 6858000 h 6858000"/>
              <a:gd name="connsiteX4" fmla="*/ 0 w 10616275"/>
              <a:gd name="connsiteY4" fmla="*/ 6858000 h 6858000"/>
              <a:gd name="connsiteX0" fmla="*/ 0 w 10616275"/>
              <a:gd name="connsiteY0" fmla="*/ 6858000 h 6858000"/>
              <a:gd name="connsiteX1" fmla="*/ 2056475 w 10616275"/>
              <a:gd name="connsiteY1" fmla="*/ 22976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0 w 10616275"/>
              <a:gd name="connsiteY0" fmla="*/ 6858000 h 6858000"/>
              <a:gd name="connsiteX1" fmla="*/ 2208875 w 10616275"/>
              <a:gd name="connsiteY1" fmla="*/ 48376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0 w 10616275"/>
              <a:gd name="connsiteY0" fmla="*/ 6858000 h 6858000"/>
              <a:gd name="connsiteX1" fmla="*/ 2208875 w 10616275"/>
              <a:gd name="connsiteY1" fmla="*/ 48376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0 w 10616275"/>
              <a:gd name="connsiteY0" fmla="*/ 6858000 h 6858000"/>
              <a:gd name="connsiteX1" fmla="*/ 1015075 w 10616275"/>
              <a:gd name="connsiteY1" fmla="*/ 41645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0 w 10616275"/>
              <a:gd name="connsiteY0" fmla="*/ 6858000 h 6858000"/>
              <a:gd name="connsiteX1" fmla="*/ 1015075 w 10616275"/>
              <a:gd name="connsiteY1" fmla="*/ 41645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91996 w 10708271"/>
              <a:gd name="connsiteY0" fmla="*/ 6858000 h 6858000"/>
              <a:gd name="connsiteX1" fmla="*/ 421271 w 10708271"/>
              <a:gd name="connsiteY1" fmla="*/ 4094743 h 6858000"/>
              <a:gd name="connsiteX2" fmla="*/ 3199973 w 10708271"/>
              <a:gd name="connsiteY2" fmla="*/ 0 h 6858000"/>
              <a:gd name="connsiteX3" fmla="*/ 10708271 w 10708271"/>
              <a:gd name="connsiteY3" fmla="*/ 0 h 6858000"/>
              <a:gd name="connsiteX4" fmla="*/ 7600294 w 10708271"/>
              <a:gd name="connsiteY4" fmla="*/ 6858000 h 6858000"/>
              <a:gd name="connsiteX5" fmla="*/ 91996 w 10708271"/>
              <a:gd name="connsiteY5" fmla="*/ 6858000 h 6858000"/>
              <a:gd name="connsiteX0" fmla="*/ 1319899 w 10502009"/>
              <a:gd name="connsiteY0" fmla="*/ 6867625 h 6867625"/>
              <a:gd name="connsiteX1" fmla="*/ 215009 w 10502009"/>
              <a:gd name="connsiteY1" fmla="*/ 4094743 h 6867625"/>
              <a:gd name="connsiteX2" fmla="*/ 2993711 w 10502009"/>
              <a:gd name="connsiteY2" fmla="*/ 0 h 6867625"/>
              <a:gd name="connsiteX3" fmla="*/ 10502009 w 10502009"/>
              <a:gd name="connsiteY3" fmla="*/ 0 h 6867625"/>
              <a:gd name="connsiteX4" fmla="*/ 7394032 w 10502009"/>
              <a:gd name="connsiteY4" fmla="*/ 6858000 h 6867625"/>
              <a:gd name="connsiteX5" fmla="*/ 1319899 w 10502009"/>
              <a:gd name="connsiteY5" fmla="*/ 6867625 h 6867625"/>
              <a:gd name="connsiteX0" fmla="*/ 1347854 w 10529964"/>
              <a:gd name="connsiteY0" fmla="*/ 6867625 h 6867625"/>
              <a:gd name="connsiteX1" fmla="*/ 242964 w 10529964"/>
              <a:gd name="connsiteY1" fmla="*/ 4094743 h 6867625"/>
              <a:gd name="connsiteX2" fmla="*/ 3021666 w 10529964"/>
              <a:gd name="connsiteY2" fmla="*/ 0 h 6867625"/>
              <a:gd name="connsiteX3" fmla="*/ 10529964 w 10529964"/>
              <a:gd name="connsiteY3" fmla="*/ 0 h 6867625"/>
              <a:gd name="connsiteX4" fmla="*/ 7421987 w 10529964"/>
              <a:gd name="connsiteY4" fmla="*/ 6858000 h 6867625"/>
              <a:gd name="connsiteX5" fmla="*/ 1347854 w 10529964"/>
              <a:gd name="connsiteY5" fmla="*/ 6867625 h 6867625"/>
              <a:gd name="connsiteX0" fmla="*/ 773147 w 9955257"/>
              <a:gd name="connsiteY0" fmla="*/ 6867625 h 6867625"/>
              <a:gd name="connsiteX1" fmla="*/ 322775 w 9955257"/>
              <a:gd name="connsiteY1" fmla="*/ 3834861 h 6867625"/>
              <a:gd name="connsiteX2" fmla="*/ 2446959 w 9955257"/>
              <a:gd name="connsiteY2" fmla="*/ 0 h 6867625"/>
              <a:gd name="connsiteX3" fmla="*/ 9955257 w 9955257"/>
              <a:gd name="connsiteY3" fmla="*/ 0 h 6867625"/>
              <a:gd name="connsiteX4" fmla="*/ 6847280 w 9955257"/>
              <a:gd name="connsiteY4" fmla="*/ 6858000 h 6867625"/>
              <a:gd name="connsiteX5" fmla="*/ 773147 w 9955257"/>
              <a:gd name="connsiteY5" fmla="*/ 6867625 h 6867625"/>
              <a:gd name="connsiteX0" fmla="*/ 773147 w 9955257"/>
              <a:gd name="connsiteY0" fmla="*/ 6867625 h 6867625"/>
              <a:gd name="connsiteX1" fmla="*/ 322775 w 9955257"/>
              <a:gd name="connsiteY1" fmla="*/ 3834861 h 6867625"/>
              <a:gd name="connsiteX2" fmla="*/ 2446959 w 9955257"/>
              <a:gd name="connsiteY2" fmla="*/ 0 h 6867625"/>
              <a:gd name="connsiteX3" fmla="*/ 9955257 w 9955257"/>
              <a:gd name="connsiteY3" fmla="*/ 0 h 6867625"/>
              <a:gd name="connsiteX4" fmla="*/ 6847280 w 9955257"/>
              <a:gd name="connsiteY4" fmla="*/ 6858000 h 6867625"/>
              <a:gd name="connsiteX5" fmla="*/ 773147 w 9955257"/>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7042187 w 10150164"/>
              <a:gd name="connsiteY4" fmla="*/ 6858000 h 6867625"/>
              <a:gd name="connsiteX5" fmla="*/ 968054 w 10150164"/>
              <a:gd name="connsiteY5"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8791263 w 10150164"/>
              <a:gd name="connsiteY4" fmla="*/ 2945393 h 6867625"/>
              <a:gd name="connsiteX5" fmla="*/ 7042187 w 10150164"/>
              <a:gd name="connsiteY5" fmla="*/ 6858000 h 6867625"/>
              <a:gd name="connsiteX6" fmla="*/ 968054 w 10150164"/>
              <a:gd name="connsiteY6"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7484977 w 10150164"/>
              <a:gd name="connsiteY4" fmla="*/ 3867050 h 6867625"/>
              <a:gd name="connsiteX5" fmla="*/ 7042187 w 10150164"/>
              <a:gd name="connsiteY5" fmla="*/ 6858000 h 6867625"/>
              <a:gd name="connsiteX6" fmla="*/ 968054 w 10150164"/>
              <a:gd name="connsiteY6"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7484977 w 10150164"/>
              <a:gd name="connsiteY4" fmla="*/ 3867050 h 6867625"/>
              <a:gd name="connsiteX5" fmla="*/ 7042187 w 10150164"/>
              <a:gd name="connsiteY5" fmla="*/ 6858000 h 6867625"/>
              <a:gd name="connsiteX6" fmla="*/ 968054 w 10150164"/>
              <a:gd name="connsiteY6"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7484977 w 10150164"/>
              <a:gd name="connsiteY4" fmla="*/ 3867050 h 6867625"/>
              <a:gd name="connsiteX5" fmla="*/ 7042187 w 10150164"/>
              <a:gd name="connsiteY5" fmla="*/ 6858000 h 6867625"/>
              <a:gd name="connsiteX6" fmla="*/ 968054 w 10150164"/>
              <a:gd name="connsiteY6" fmla="*/ 6867625 h 6867625"/>
              <a:gd name="connsiteX0" fmla="*/ 968054 w 9540564"/>
              <a:gd name="connsiteY0" fmla="*/ 6874882 h 6874882"/>
              <a:gd name="connsiteX1" fmla="*/ 289684 w 9540564"/>
              <a:gd name="connsiteY1" fmla="*/ 3466799 h 6874882"/>
              <a:gd name="connsiteX2" fmla="*/ 2641866 w 9540564"/>
              <a:gd name="connsiteY2" fmla="*/ 7257 h 6874882"/>
              <a:gd name="connsiteX3" fmla="*/ 9540564 w 9540564"/>
              <a:gd name="connsiteY3" fmla="*/ 0 h 6874882"/>
              <a:gd name="connsiteX4" fmla="*/ 7484977 w 9540564"/>
              <a:gd name="connsiteY4" fmla="*/ 3874307 h 6874882"/>
              <a:gd name="connsiteX5" fmla="*/ 7042187 w 9540564"/>
              <a:gd name="connsiteY5" fmla="*/ 6865257 h 6874882"/>
              <a:gd name="connsiteX6" fmla="*/ 968054 w 9540564"/>
              <a:gd name="connsiteY6" fmla="*/ 6874882 h 6874882"/>
              <a:gd name="connsiteX0" fmla="*/ 968054 w 9540564"/>
              <a:gd name="connsiteY0" fmla="*/ 6874882 h 6874882"/>
              <a:gd name="connsiteX1" fmla="*/ 289684 w 9540564"/>
              <a:gd name="connsiteY1" fmla="*/ 3466799 h 6874882"/>
              <a:gd name="connsiteX2" fmla="*/ 2641866 w 9540564"/>
              <a:gd name="connsiteY2" fmla="*/ 7257 h 6874882"/>
              <a:gd name="connsiteX3" fmla="*/ 9540564 w 9540564"/>
              <a:gd name="connsiteY3" fmla="*/ 0 h 6874882"/>
              <a:gd name="connsiteX4" fmla="*/ 7484977 w 9540564"/>
              <a:gd name="connsiteY4" fmla="*/ 3874307 h 6874882"/>
              <a:gd name="connsiteX5" fmla="*/ 7042187 w 9540564"/>
              <a:gd name="connsiteY5" fmla="*/ 6865257 h 6874882"/>
              <a:gd name="connsiteX6" fmla="*/ 968054 w 9540564"/>
              <a:gd name="connsiteY6" fmla="*/ 6874882 h 6874882"/>
              <a:gd name="connsiteX0" fmla="*/ 1119744 w 9692254"/>
              <a:gd name="connsiteY0" fmla="*/ 6874882 h 6874882"/>
              <a:gd name="connsiteX1" fmla="*/ 441374 w 9692254"/>
              <a:gd name="connsiteY1" fmla="*/ 3466799 h 6874882"/>
              <a:gd name="connsiteX2" fmla="*/ 2793556 w 9692254"/>
              <a:gd name="connsiteY2" fmla="*/ 7257 h 6874882"/>
              <a:gd name="connsiteX3" fmla="*/ 9692254 w 9692254"/>
              <a:gd name="connsiteY3" fmla="*/ 0 h 6874882"/>
              <a:gd name="connsiteX4" fmla="*/ 7636667 w 9692254"/>
              <a:gd name="connsiteY4" fmla="*/ 3874307 h 6874882"/>
              <a:gd name="connsiteX5" fmla="*/ 7193877 w 9692254"/>
              <a:gd name="connsiteY5" fmla="*/ 6865257 h 6874882"/>
              <a:gd name="connsiteX6" fmla="*/ 1119744 w 9692254"/>
              <a:gd name="connsiteY6" fmla="*/ 6874882 h 6874882"/>
              <a:gd name="connsiteX0" fmla="*/ 89870 w 10173546"/>
              <a:gd name="connsiteY0" fmla="*/ 6913383 h 6913383"/>
              <a:gd name="connsiteX1" fmla="*/ 922666 w 10173546"/>
              <a:gd name="connsiteY1" fmla="*/ 3466799 h 6913383"/>
              <a:gd name="connsiteX2" fmla="*/ 3274848 w 10173546"/>
              <a:gd name="connsiteY2" fmla="*/ 7257 h 6913383"/>
              <a:gd name="connsiteX3" fmla="*/ 10173546 w 10173546"/>
              <a:gd name="connsiteY3" fmla="*/ 0 h 6913383"/>
              <a:gd name="connsiteX4" fmla="*/ 8117959 w 10173546"/>
              <a:gd name="connsiteY4" fmla="*/ 3874307 h 6913383"/>
              <a:gd name="connsiteX5" fmla="*/ 7675169 w 10173546"/>
              <a:gd name="connsiteY5" fmla="*/ 6865257 h 6913383"/>
              <a:gd name="connsiteX6" fmla="*/ 89870 w 10173546"/>
              <a:gd name="connsiteY6" fmla="*/ 6913383 h 6913383"/>
              <a:gd name="connsiteX0" fmla="*/ 73113 w 10156789"/>
              <a:gd name="connsiteY0" fmla="*/ 6913383 h 6913383"/>
              <a:gd name="connsiteX1" fmla="*/ 954035 w 10156789"/>
              <a:gd name="connsiteY1" fmla="*/ 3351296 h 6913383"/>
              <a:gd name="connsiteX2" fmla="*/ 3258091 w 10156789"/>
              <a:gd name="connsiteY2" fmla="*/ 7257 h 6913383"/>
              <a:gd name="connsiteX3" fmla="*/ 10156789 w 10156789"/>
              <a:gd name="connsiteY3" fmla="*/ 0 h 6913383"/>
              <a:gd name="connsiteX4" fmla="*/ 8101202 w 10156789"/>
              <a:gd name="connsiteY4" fmla="*/ 3874307 h 6913383"/>
              <a:gd name="connsiteX5" fmla="*/ 7658412 w 10156789"/>
              <a:gd name="connsiteY5" fmla="*/ 6865257 h 6913383"/>
              <a:gd name="connsiteX6" fmla="*/ 73113 w 10156789"/>
              <a:gd name="connsiteY6" fmla="*/ 6913383 h 6913383"/>
              <a:gd name="connsiteX0" fmla="*/ 118969 w 10202645"/>
              <a:gd name="connsiteY0" fmla="*/ 6913383 h 6913383"/>
              <a:gd name="connsiteX1" fmla="*/ 999891 w 10202645"/>
              <a:gd name="connsiteY1" fmla="*/ 3351296 h 6913383"/>
              <a:gd name="connsiteX2" fmla="*/ 3303947 w 10202645"/>
              <a:gd name="connsiteY2" fmla="*/ 7257 h 6913383"/>
              <a:gd name="connsiteX3" fmla="*/ 10202645 w 10202645"/>
              <a:gd name="connsiteY3" fmla="*/ 0 h 6913383"/>
              <a:gd name="connsiteX4" fmla="*/ 8147058 w 10202645"/>
              <a:gd name="connsiteY4" fmla="*/ 3874307 h 6913383"/>
              <a:gd name="connsiteX5" fmla="*/ 7704268 w 10202645"/>
              <a:gd name="connsiteY5" fmla="*/ 6865257 h 6913383"/>
              <a:gd name="connsiteX6" fmla="*/ 118969 w 10202645"/>
              <a:gd name="connsiteY6" fmla="*/ 6913383 h 6913383"/>
              <a:gd name="connsiteX0" fmla="*/ 60443 w 10144119"/>
              <a:gd name="connsiteY0" fmla="*/ 6913383 h 6913383"/>
              <a:gd name="connsiteX1" fmla="*/ 941365 w 10144119"/>
              <a:gd name="connsiteY1" fmla="*/ 3351296 h 6913383"/>
              <a:gd name="connsiteX2" fmla="*/ 3245421 w 10144119"/>
              <a:gd name="connsiteY2" fmla="*/ 7257 h 6913383"/>
              <a:gd name="connsiteX3" fmla="*/ 10144119 w 10144119"/>
              <a:gd name="connsiteY3" fmla="*/ 0 h 6913383"/>
              <a:gd name="connsiteX4" fmla="*/ 8088532 w 10144119"/>
              <a:gd name="connsiteY4" fmla="*/ 3874307 h 6913383"/>
              <a:gd name="connsiteX5" fmla="*/ 7645742 w 10144119"/>
              <a:gd name="connsiteY5" fmla="*/ 6865257 h 6913383"/>
              <a:gd name="connsiteX6" fmla="*/ 60443 w 10144119"/>
              <a:gd name="connsiteY6" fmla="*/ 6913383 h 6913383"/>
              <a:gd name="connsiteX0" fmla="*/ 57577 w 10150879"/>
              <a:gd name="connsiteY0" fmla="*/ 6643876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95292 w 10150879"/>
              <a:gd name="connsiteY4" fmla="*/ 3874307 h 6865257"/>
              <a:gd name="connsiteX5" fmla="*/ 7652502 w 10150879"/>
              <a:gd name="connsiteY5" fmla="*/ 6865257 h 6865257"/>
              <a:gd name="connsiteX6" fmla="*/ 57577 w 10150879"/>
              <a:gd name="connsiteY6" fmla="*/ 6643876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95292 w 10150879"/>
              <a:gd name="connsiteY4" fmla="*/ 3874307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59465 w 10150879"/>
              <a:gd name="connsiteY4" fmla="*/ 50826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59465 w 10150879"/>
              <a:gd name="connsiteY4" fmla="*/ 50826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59465 w 10150879"/>
              <a:gd name="connsiteY4" fmla="*/ 50826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7983265 w 10150879"/>
              <a:gd name="connsiteY4" fmla="*/ 53747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7983265 w 10150879"/>
              <a:gd name="connsiteY4" fmla="*/ 53747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65815 w 10150879"/>
              <a:gd name="connsiteY4" fmla="*/ 53937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65815 w 10150879"/>
              <a:gd name="connsiteY4" fmla="*/ 53937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535715 w 10150879"/>
              <a:gd name="connsiteY4" fmla="*/ 43523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535715 w 10150879"/>
              <a:gd name="connsiteY4" fmla="*/ 4352361 h 6865257"/>
              <a:gd name="connsiteX5" fmla="*/ 7652502 w 10150879"/>
              <a:gd name="connsiteY5" fmla="*/ 6865257 h 6865257"/>
              <a:gd name="connsiteX6" fmla="*/ 57577 w 10150879"/>
              <a:gd name="connsiteY6" fmla="*/ 6865257 h 6865257"/>
              <a:gd name="connsiteX0" fmla="*/ 643 w 10093945"/>
              <a:gd name="connsiteY0" fmla="*/ 6865257 h 6865257"/>
              <a:gd name="connsiteX1" fmla="*/ 2065474 w 10093945"/>
              <a:gd name="connsiteY1" fmla="*/ 2311768 h 6865257"/>
              <a:gd name="connsiteX2" fmla="*/ 3195247 w 10093945"/>
              <a:gd name="connsiteY2" fmla="*/ 7257 h 6865257"/>
              <a:gd name="connsiteX3" fmla="*/ 10093945 w 10093945"/>
              <a:gd name="connsiteY3" fmla="*/ 0 h 6865257"/>
              <a:gd name="connsiteX4" fmla="*/ 8478781 w 10093945"/>
              <a:gd name="connsiteY4" fmla="*/ 4352361 h 6865257"/>
              <a:gd name="connsiteX5" fmla="*/ 7595568 w 10093945"/>
              <a:gd name="connsiteY5" fmla="*/ 6865257 h 6865257"/>
              <a:gd name="connsiteX6" fmla="*/ 643 w 10093945"/>
              <a:gd name="connsiteY6" fmla="*/ 6865257 h 6865257"/>
              <a:gd name="connsiteX0" fmla="*/ 643 w 10093945"/>
              <a:gd name="connsiteY0" fmla="*/ 6867625 h 6867625"/>
              <a:gd name="connsiteX1" fmla="*/ 2065474 w 10093945"/>
              <a:gd name="connsiteY1" fmla="*/ 2314136 h 6867625"/>
              <a:gd name="connsiteX2" fmla="*/ 1828460 w 10093945"/>
              <a:gd name="connsiteY2" fmla="*/ 0 h 6867625"/>
              <a:gd name="connsiteX3" fmla="*/ 10093945 w 10093945"/>
              <a:gd name="connsiteY3" fmla="*/ 2368 h 6867625"/>
              <a:gd name="connsiteX4" fmla="*/ 8478781 w 10093945"/>
              <a:gd name="connsiteY4" fmla="*/ 4354729 h 6867625"/>
              <a:gd name="connsiteX5" fmla="*/ 7595568 w 10093945"/>
              <a:gd name="connsiteY5" fmla="*/ 6867625 h 6867625"/>
              <a:gd name="connsiteX6" fmla="*/ 643 w 10093945"/>
              <a:gd name="connsiteY6" fmla="*/ 6867625 h 6867625"/>
              <a:gd name="connsiteX0" fmla="*/ 643 w 10093945"/>
              <a:gd name="connsiteY0" fmla="*/ 6867625 h 6867625"/>
              <a:gd name="connsiteX1" fmla="*/ 2065474 w 10093945"/>
              <a:gd name="connsiteY1" fmla="*/ 2314136 h 6867625"/>
              <a:gd name="connsiteX2" fmla="*/ 1828460 w 10093945"/>
              <a:gd name="connsiteY2" fmla="*/ 0 h 6867625"/>
              <a:gd name="connsiteX3" fmla="*/ 10093945 w 10093945"/>
              <a:gd name="connsiteY3" fmla="*/ 2368 h 6867625"/>
              <a:gd name="connsiteX4" fmla="*/ 8478781 w 10093945"/>
              <a:gd name="connsiteY4" fmla="*/ 4354729 h 6867625"/>
              <a:gd name="connsiteX5" fmla="*/ 7595568 w 10093945"/>
              <a:gd name="connsiteY5" fmla="*/ 6867625 h 6867625"/>
              <a:gd name="connsiteX6" fmla="*/ 643 w 10093945"/>
              <a:gd name="connsiteY6" fmla="*/ 6867625 h 6867625"/>
              <a:gd name="connsiteX0" fmla="*/ 12968 w 10106270"/>
              <a:gd name="connsiteY0" fmla="*/ 6867625 h 6867625"/>
              <a:gd name="connsiteX1" fmla="*/ 1134523 w 10106270"/>
              <a:gd name="connsiteY1" fmla="*/ 3796427 h 6867625"/>
              <a:gd name="connsiteX2" fmla="*/ 1840785 w 10106270"/>
              <a:gd name="connsiteY2" fmla="*/ 0 h 6867625"/>
              <a:gd name="connsiteX3" fmla="*/ 10106270 w 10106270"/>
              <a:gd name="connsiteY3" fmla="*/ 2368 h 6867625"/>
              <a:gd name="connsiteX4" fmla="*/ 8491106 w 10106270"/>
              <a:gd name="connsiteY4" fmla="*/ 4354729 h 6867625"/>
              <a:gd name="connsiteX5" fmla="*/ 7607893 w 10106270"/>
              <a:gd name="connsiteY5" fmla="*/ 6867625 h 6867625"/>
              <a:gd name="connsiteX6" fmla="*/ 12968 w 10106270"/>
              <a:gd name="connsiteY6" fmla="*/ 6867625 h 6867625"/>
              <a:gd name="connsiteX0" fmla="*/ 24319 w 10117621"/>
              <a:gd name="connsiteY0" fmla="*/ 6867625 h 6867625"/>
              <a:gd name="connsiteX1" fmla="*/ 1059246 w 10117621"/>
              <a:gd name="connsiteY1" fmla="*/ 1929126 h 6867625"/>
              <a:gd name="connsiteX2" fmla="*/ 1852136 w 10117621"/>
              <a:gd name="connsiteY2" fmla="*/ 0 h 6867625"/>
              <a:gd name="connsiteX3" fmla="*/ 10117621 w 10117621"/>
              <a:gd name="connsiteY3" fmla="*/ 2368 h 6867625"/>
              <a:gd name="connsiteX4" fmla="*/ 8502457 w 10117621"/>
              <a:gd name="connsiteY4" fmla="*/ 4354729 h 6867625"/>
              <a:gd name="connsiteX5" fmla="*/ 7619244 w 10117621"/>
              <a:gd name="connsiteY5" fmla="*/ 6867625 h 6867625"/>
              <a:gd name="connsiteX6" fmla="*/ 24319 w 10117621"/>
              <a:gd name="connsiteY6" fmla="*/ 6867625 h 6867625"/>
              <a:gd name="connsiteX0" fmla="*/ 699244 w 9570137"/>
              <a:gd name="connsiteY0" fmla="*/ 6877250 h 6877250"/>
              <a:gd name="connsiteX1" fmla="*/ 511762 w 9570137"/>
              <a:gd name="connsiteY1" fmla="*/ 1929126 h 6877250"/>
              <a:gd name="connsiteX2" fmla="*/ 1304652 w 9570137"/>
              <a:gd name="connsiteY2" fmla="*/ 0 h 6877250"/>
              <a:gd name="connsiteX3" fmla="*/ 9570137 w 9570137"/>
              <a:gd name="connsiteY3" fmla="*/ 2368 h 6877250"/>
              <a:gd name="connsiteX4" fmla="*/ 7954973 w 9570137"/>
              <a:gd name="connsiteY4" fmla="*/ 4354729 h 6877250"/>
              <a:gd name="connsiteX5" fmla="*/ 7071760 w 9570137"/>
              <a:gd name="connsiteY5" fmla="*/ 6867625 h 6877250"/>
              <a:gd name="connsiteX6" fmla="*/ 699244 w 9570137"/>
              <a:gd name="connsiteY6" fmla="*/ 6877250 h 6877250"/>
              <a:gd name="connsiteX0" fmla="*/ 994327 w 9865220"/>
              <a:gd name="connsiteY0" fmla="*/ 6877250 h 6877250"/>
              <a:gd name="connsiteX1" fmla="*/ 441085 w 9865220"/>
              <a:gd name="connsiteY1" fmla="*/ 2718397 h 6877250"/>
              <a:gd name="connsiteX2" fmla="*/ 1599735 w 9865220"/>
              <a:gd name="connsiteY2" fmla="*/ 0 h 6877250"/>
              <a:gd name="connsiteX3" fmla="*/ 9865220 w 9865220"/>
              <a:gd name="connsiteY3" fmla="*/ 2368 h 6877250"/>
              <a:gd name="connsiteX4" fmla="*/ 8250056 w 9865220"/>
              <a:gd name="connsiteY4" fmla="*/ 4354729 h 6877250"/>
              <a:gd name="connsiteX5" fmla="*/ 7366843 w 9865220"/>
              <a:gd name="connsiteY5" fmla="*/ 6867625 h 6877250"/>
              <a:gd name="connsiteX6" fmla="*/ 994327 w 9865220"/>
              <a:gd name="connsiteY6" fmla="*/ 6877250 h 6877250"/>
              <a:gd name="connsiteX0" fmla="*/ 994327 w 9865220"/>
              <a:gd name="connsiteY0" fmla="*/ 6877250 h 6877250"/>
              <a:gd name="connsiteX1" fmla="*/ 441085 w 9865220"/>
              <a:gd name="connsiteY1" fmla="*/ 2718397 h 6877250"/>
              <a:gd name="connsiteX2" fmla="*/ 1599735 w 9865220"/>
              <a:gd name="connsiteY2" fmla="*/ 0 h 6877250"/>
              <a:gd name="connsiteX3" fmla="*/ 9865220 w 9865220"/>
              <a:gd name="connsiteY3" fmla="*/ 2368 h 6877250"/>
              <a:gd name="connsiteX4" fmla="*/ 8250056 w 9865220"/>
              <a:gd name="connsiteY4" fmla="*/ 4354729 h 6877250"/>
              <a:gd name="connsiteX5" fmla="*/ 7366843 w 9865220"/>
              <a:gd name="connsiteY5" fmla="*/ 6867625 h 6877250"/>
              <a:gd name="connsiteX6" fmla="*/ 994327 w 9865220"/>
              <a:gd name="connsiteY6" fmla="*/ 6877250 h 6877250"/>
              <a:gd name="connsiteX0" fmla="*/ 836438 w 9707331"/>
              <a:gd name="connsiteY0" fmla="*/ 6877250 h 6877250"/>
              <a:gd name="connsiteX1" fmla="*/ 475701 w 9707331"/>
              <a:gd name="connsiteY1" fmla="*/ 2631770 h 6877250"/>
              <a:gd name="connsiteX2" fmla="*/ 1441846 w 9707331"/>
              <a:gd name="connsiteY2" fmla="*/ 0 h 6877250"/>
              <a:gd name="connsiteX3" fmla="*/ 9707331 w 9707331"/>
              <a:gd name="connsiteY3" fmla="*/ 2368 h 6877250"/>
              <a:gd name="connsiteX4" fmla="*/ 8092167 w 9707331"/>
              <a:gd name="connsiteY4" fmla="*/ 4354729 h 6877250"/>
              <a:gd name="connsiteX5" fmla="*/ 7208954 w 9707331"/>
              <a:gd name="connsiteY5" fmla="*/ 6867625 h 6877250"/>
              <a:gd name="connsiteX6" fmla="*/ 836438 w 9707331"/>
              <a:gd name="connsiteY6" fmla="*/ 6877250 h 6877250"/>
              <a:gd name="connsiteX0" fmla="*/ 836438 w 9707331"/>
              <a:gd name="connsiteY0" fmla="*/ 6877250 h 6877250"/>
              <a:gd name="connsiteX1" fmla="*/ 475701 w 9707331"/>
              <a:gd name="connsiteY1" fmla="*/ 2631770 h 6877250"/>
              <a:gd name="connsiteX2" fmla="*/ 1441846 w 9707331"/>
              <a:gd name="connsiteY2" fmla="*/ 0 h 6877250"/>
              <a:gd name="connsiteX3" fmla="*/ 9707331 w 9707331"/>
              <a:gd name="connsiteY3" fmla="*/ 2368 h 6877250"/>
              <a:gd name="connsiteX4" fmla="*/ 8092167 w 9707331"/>
              <a:gd name="connsiteY4" fmla="*/ 4354729 h 6877250"/>
              <a:gd name="connsiteX5" fmla="*/ 7208954 w 9707331"/>
              <a:gd name="connsiteY5" fmla="*/ 6867625 h 6877250"/>
              <a:gd name="connsiteX6" fmla="*/ 836438 w 9707331"/>
              <a:gd name="connsiteY6" fmla="*/ 6877250 h 6877250"/>
              <a:gd name="connsiteX0" fmla="*/ 836438 w 9707331"/>
              <a:gd name="connsiteY0" fmla="*/ 6886876 h 6886876"/>
              <a:gd name="connsiteX1" fmla="*/ 475701 w 9707331"/>
              <a:gd name="connsiteY1" fmla="*/ 2641396 h 6886876"/>
              <a:gd name="connsiteX2" fmla="*/ 1951985 w 9707331"/>
              <a:gd name="connsiteY2" fmla="*/ 0 h 6886876"/>
              <a:gd name="connsiteX3" fmla="*/ 9707331 w 9707331"/>
              <a:gd name="connsiteY3" fmla="*/ 11994 h 6886876"/>
              <a:gd name="connsiteX4" fmla="*/ 8092167 w 9707331"/>
              <a:gd name="connsiteY4" fmla="*/ 4364355 h 6886876"/>
              <a:gd name="connsiteX5" fmla="*/ 7208954 w 9707331"/>
              <a:gd name="connsiteY5" fmla="*/ 6877251 h 6886876"/>
              <a:gd name="connsiteX6" fmla="*/ 836438 w 9707331"/>
              <a:gd name="connsiteY6" fmla="*/ 6886876 h 6886876"/>
              <a:gd name="connsiteX0" fmla="*/ 836438 w 9707331"/>
              <a:gd name="connsiteY0" fmla="*/ 6886876 h 6886876"/>
              <a:gd name="connsiteX1" fmla="*/ 475701 w 9707331"/>
              <a:gd name="connsiteY1" fmla="*/ 2641396 h 6886876"/>
              <a:gd name="connsiteX2" fmla="*/ 1951985 w 9707331"/>
              <a:gd name="connsiteY2" fmla="*/ 0 h 6886876"/>
              <a:gd name="connsiteX3" fmla="*/ 9707331 w 9707331"/>
              <a:gd name="connsiteY3" fmla="*/ 11994 h 6886876"/>
              <a:gd name="connsiteX4" fmla="*/ 8092167 w 9707331"/>
              <a:gd name="connsiteY4" fmla="*/ 4364355 h 6886876"/>
              <a:gd name="connsiteX5" fmla="*/ 7208954 w 9707331"/>
              <a:gd name="connsiteY5" fmla="*/ 6877251 h 6886876"/>
              <a:gd name="connsiteX6" fmla="*/ 836438 w 9707331"/>
              <a:gd name="connsiteY6" fmla="*/ 6886876 h 6886876"/>
              <a:gd name="connsiteX0" fmla="*/ 1808 w 8872701"/>
              <a:gd name="connsiteY0" fmla="*/ 6886876 h 6886876"/>
              <a:gd name="connsiteX1" fmla="*/ 1489122 w 8872701"/>
              <a:gd name="connsiteY1" fmla="*/ 4845581 h 6886876"/>
              <a:gd name="connsiteX2" fmla="*/ 1117355 w 8872701"/>
              <a:gd name="connsiteY2" fmla="*/ 0 h 6886876"/>
              <a:gd name="connsiteX3" fmla="*/ 8872701 w 8872701"/>
              <a:gd name="connsiteY3" fmla="*/ 11994 h 6886876"/>
              <a:gd name="connsiteX4" fmla="*/ 7257537 w 8872701"/>
              <a:gd name="connsiteY4" fmla="*/ 4364355 h 6886876"/>
              <a:gd name="connsiteX5" fmla="*/ 6374324 w 8872701"/>
              <a:gd name="connsiteY5" fmla="*/ 6877251 h 6886876"/>
              <a:gd name="connsiteX6" fmla="*/ 1808 w 8872701"/>
              <a:gd name="connsiteY6" fmla="*/ 6886876 h 6886876"/>
              <a:gd name="connsiteX0" fmla="*/ 395 w 9997444"/>
              <a:gd name="connsiteY0" fmla="*/ 6877251 h 6877251"/>
              <a:gd name="connsiteX1" fmla="*/ 2613865 w 9997444"/>
              <a:gd name="connsiteY1" fmla="*/ 4845581 h 6877251"/>
              <a:gd name="connsiteX2" fmla="*/ 2242098 w 9997444"/>
              <a:gd name="connsiteY2" fmla="*/ 0 h 6877251"/>
              <a:gd name="connsiteX3" fmla="*/ 9997444 w 9997444"/>
              <a:gd name="connsiteY3" fmla="*/ 11994 h 6877251"/>
              <a:gd name="connsiteX4" fmla="*/ 8382280 w 9997444"/>
              <a:gd name="connsiteY4" fmla="*/ 4364355 h 6877251"/>
              <a:gd name="connsiteX5" fmla="*/ 7499067 w 9997444"/>
              <a:gd name="connsiteY5" fmla="*/ 6877251 h 6877251"/>
              <a:gd name="connsiteX6" fmla="*/ 395 w 9997444"/>
              <a:gd name="connsiteY6" fmla="*/ 6877251 h 6877251"/>
              <a:gd name="connsiteX0" fmla="*/ 787 w 9997836"/>
              <a:gd name="connsiteY0" fmla="*/ 6877251 h 6877251"/>
              <a:gd name="connsiteX1" fmla="*/ 1901988 w 9997836"/>
              <a:gd name="connsiteY1" fmla="*/ 4807080 h 6877251"/>
              <a:gd name="connsiteX2" fmla="*/ 2242490 w 9997836"/>
              <a:gd name="connsiteY2" fmla="*/ 0 h 6877251"/>
              <a:gd name="connsiteX3" fmla="*/ 9997836 w 9997836"/>
              <a:gd name="connsiteY3" fmla="*/ 11994 h 6877251"/>
              <a:gd name="connsiteX4" fmla="*/ 8382672 w 9997836"/>
              <a:gd name="connsiteY4" fmla="*/ 4364355 h 6877251"/>
              <a:gd name="connsiteX5" fmla="*/ 7499459 w 9997836"/>
              <a:gd name="connsiteY5" fmla="*/ 6877251 h 6877251"/>
              <a:gd name="connsiteX6" fmla="*/ 787 w 9997836"/>
              <a:gd name="connsiteY6" fmla="*/ 6877251 h 6877251"/>
              <a:gd name="connsiteX0" fmla="*/ 787 w 9997836"/>
              <a:gd name="connsiteY0" fmla="*/ 6865257 h 6865257"/>
              <a:gd name="connsiteX1" fmla="*/ 1901988 w 9997836"/>
              <a:gd name="connsiteY1" fmla="*/ 4795086 h 6865257"/>
              <a:gd name="connsiteX2" fmla="*/ 471442 w 9997836"/>
              <a:gd name="connsiteY2" fmla="*/ 16882 h 6865257"/>
              <a:gd name="connsiteX3" fmla="*/ 9997836 w 9997836"/>
              <a:gd name="connsiteY3" fmla="*/ 0 h 6865257"/>
              <a:gd name="connsiteX4" fmla="*/ 8382672 w 9997836"/>
              <a:gd name="connsiteY4" fmla="*/ 4352361 h 6865257"/>
              <a:gd name="connsiteX5" fmla="*/ 7499459 w 9997836"/>
              <a:gd name="connsiteY5" fmla="*/ 6865257 h 6865257"/>
              <a:gd name="connsiteX6" fmla="*/ 787 w 9997836"/>
              <a:gd name="connsiteY6" fmla="*/ 6865257 h 6865257"/>
              <a:gd name="connsiteX0" fmla="*/ 4697 w 10001746"/>
              <a:gd name="connsiteY0" fmla="*/ 6865257 h 6865257"/>
              <a:gd name="connsiteX1" fmla="*/ 1270630 w 10001746"/>
              <a:gd name="connsiteY1" fmla="*/ 4775835 h 6865257"/>
              <a:gd name="connsiteX2" fmla="*/ 475352 w 10001746"/>
              <a:gd name="connsiteY2" fmla="*/ 16882 h 6865257"/>
              <a:gd name="connsiteX3" fmla="*/ 10001746 w 10001746"/>
              <a:gd name="connsiteY3" fmla="*/ 0 h 6865257"/>
              <a:gd name="connsiteX4" fmla="*/ 8386582 w 10001746"/>
              <a:gd name="connsiteY4" fmla="*/ 4352361 h 6865257"/>
              <a:gd name="connsiteX5" fmla="*/ 7503369 w 10001746"/>
              <a:gd name="connsiteY5" fmla="*/ 6865257 h 6865257"/>
              <a:gd name="connsiteX6" fmla="*/ 4697 w 10001746"/>
              <a:gd name="connsiteY6" fmla="*/ 6865257 h 6865257"/>
              <a:gd name="connsiteX0" fmla="*/ 4697 w 10001746"/>
              <a:gd name="connsiteY0" fmla="*/ 6865257 h 6865257"/>
              <a:gd name="connsiteX1" fmla="*/ 1270630 w 10001746"/>
              <a:gd name="connsiteY1" fmla="*/ 4775835 h 6865257"/>
              <a:gd name="connsiteX2" fmla="*/ 475352 w 10001746"/>
              <a:gd name="connsiteY2" fmla="*/ 16882 h 6865257"/>
              <a:gd name="connsiteX3" fmla="*/ 10001746 w 10001746"/>
              <a:gd name="connsiteY3" fmla="*/ 0 h 6865257"/>
              <a:gd name="connsiteX4" fmla="*/ 8386582 w 10001746"/>
              <a:gd name="connsiteY4" fmla="*/ 4352361 h 6865257"/>
              <a:gd name="connsiteX5" fmla="*/ 7503369 w 10001746"/>
              <a:gd name="connsiteY5" fmla="*/ 6865257 h 6865257"/>
              <a:gd name="connsiteX6" fmla="*/ 4697 w 10001746"/>
              <a:gd name="connsiteY6" fmla="*/ 6865257 h 6865257"/>
              <a:gd name="connsiteX0" fmla="*/ 3776 w 10000825"/>
              <a:gd name="connsiteY0" fmla="*/ 6865257 h 6865257"/>
              <a:gd name="connsiteX1" fmla="*/ 1308210 w 10000825"/>
              <a:gd name="connsiteY1" fmla="*/ 4467827 h 6865257"/>
              <a:gd name="connsiteX2" fmla="*/ 474431 w 10000825"/>
              <a:gd name="connsiteY2" fmla="*/ 16882 h 6865257"/>
              <a:gd name="connsiteX3" fmla="*/ 10000825 w 10000825"/>
              <a:gd name="connsiteY3" fmla="*/ 0 h 6865257"/>
              <a:gd name="connsiteX4" fmla="*/ 8385661 w 10000825"/>
              <a:gd name="connsiteY4" fmla="*/ 4352361 h 6865257"/>
              <a:gd name="connsiteX5" fmla="*/ 7502448 w 10000825"/>
              <a:gd name="connsiteY5" fmla="*/ 6865257 h 6865257"/>
              <a:gd name="connsiteX6" fmla="*/ 3776 w 10000825"/>
              <a:gd name="connsiteY6" fmla="*/ 6865257 h 6865257"/>
              <a:gd name="connsiteX0" fmla="*/ 1632 w 9998681"/>
              <a:gd name="connsiteY0" fmla="*/ 6865257 h 6865257"/>
              <a:gd name="connsiteX1" fmla="*/ 1306066 w 9998681"/>
              <a:gd name="connsiteY1" fmla="*/ 4467827 h 6865257"/>
              <a:gd name="connsiteX2" fmla="*/ 472287 w 9998681"/>
              <a:gd name="connsiteY2" fmla="*/ 16882 h 6865257"/>
              <a:gd name="connsiteX3" fmla="*/ 9998681 w 9998681"/>
              <a:gd name="connsiteY3" fmla="*/ 0 h 6865257"/>
              <a:gd name="connsiteX4" fmla="*/ 8383517 w 9998681"/>
              <a:gd name="connsiteY4" fmla="*/ 4352361 h 6865257"/>
              <a:gd name="connsiteX5" fmla="*/ 7500304 w 9998681"/>
              <a:gd name="connsiteY5" fmla="*/ 6865257 h 6865257"/>
              <a:gd name="connsiteX6" fmla="*/ 1632 w 9998681"/>
              <a:gd name="connsiteY6" fmla="*/ 6865257 h 6865257"/>
              <a:gd name="connsiteX0" fmla="*/ 1632 w 9998681"/>
              <a:gd name="connsiteY0" fmla="*/ 6865257 h 6865257"/>
              <a:gd name="connsiteX1" fmla="*/ 1306066 w 9998681"/>
              <a:gd name="connsiteY1" fmla="*/ 4467827 h 6865257"/>
              <a:gd name="connsiteX2" fmla="*/ 472287 w 9998681"/>
              <a:gd name="connsiteY2" fmla="*/ 16882 h 6865257"/>
              <a:gd name="connsiteX3" fmla="*/ 9998681 w 9998681"/>
              <a:gd name="connsiteY3" fmla="*/ 0 h 6865257"/>
              <a:gd name="connsiteX4" fmla="*/ 8383517 w 9998681"/>
              <a:gd name="connsiteY4" fmla="*/ 4352361 h 6865257"/>
              <a:gd name="connsiteX5" fmla="*/ 7500304 w 9998681"/>
              <a:gd name="connsiteY5" fmla="*/ 6865257 h 6865257"/>
              <a:gd name="connsiteX6" fmla="*/ 1632 w 9998681"/>
              <a:gd name="connsiteY6" fmla="*/ 6865257 h 6865257"/>
              <a:gd name="connsiteX0" fmla="*/ 1632 w 9998681"/>
              <a:gd name="connsiteY0" fmla="*/ 6865257 h 6865257"/>
              <a:gd name="connsiteX1" fmla="*/ 1306066 w 9998681"/>
              <a:gd name="connsiteY1" fmla="*/ 4467827 h 6865257"/>
              <a:gd name="connsiteX2" fmla="*/ 472287 w 9998681"/>
              <a:gd name="connsiteY2" fmla="*/ 16882 h 6865257"/>
              <a:gd name="connsiteX3" fmla="*/ 9998681 w 9998681"/>
              <a:gd name="connsiteY3" fmla="*/ 0 h 6865257"/>
              <a:gd name="connsiteX4" fmla="*/ 8383517 w 9998681"/>
              <a:gd name="connsiteY4" fmla="*/ 4352361 h 6865257"/>
              <a:gd name="connsiteX5" fmla="*/ 7500304 w 9998681"/>
              <a:gd name="connsiteY5" fmla="*/ 6865257 h 6865257"/>
              <a:gd name="connsiteX6" fmla="*/ 1632 w 9998681"/>
              <a:gd name="connsiteY6" fmla="*/ 6865257 h 6865257"/>
              <a:gd name="connsiteX0" fmla="*/ 438 w 9997487"/>
              <a:gd name="connsiteY0" fmla="*/ 6865257 h 6865257"/>
              <a:gd name="connsiteX1" fmla="*/ 1304872 w 9997487"/>
              <a:gd name="connsiteY1" fmla="*/ 4467827 h 6865257"/>
              <a:gd name="connsiteX2" fmla="*/ 471093 w 9997487"/>
              <a:gd name="connsiteY2" fmla="*/ 16882 h 6865257"/>
              <a:gd name="connsiteX3" fmla="*/ 9997487 w 9997487"/>
              <a:gd name="connsiteY3" fmla="*/ 0 h 6865257"/>
              <a:gd name="connsiteX4" fmla="*/ 8382323 w 9997487"/>
              <a:gd name="connsiteY4" fmla="*/ 4352361 h 6865257"/>
              <a:gd name="connsiteX5" fmla="*/ 7499110 w 9997487"/>
              <a:gd name="connsiteY5" fmla="*/ 6865257 h 6865257"/>
              <a:gd name="connsiteX6" fmla="*/ 438 w 9997487"/>
              <a:gd name="connsiteY6" fmla="*/ 6865257 h 6865257"/>
              <a:gd name="connsiteX0" fmla="*/ 438 w 9997487"/>
              <a:gd name="connsiteY0" fmla="*/ 6868695 h 6868695"/>
              <a:gd name="connsiteX1" fmla="*/ 1304872 w 9997487"/>
              <a:gd name="connsiteY1" fmla="*/ 4471265 h 6868695"/>
              <a:gd name="connsiteX2" fmla="*/ 191693 w 9997487"/>
              <a:gd name="connsiteY2" fmla="*/ 0 h 6868695"/>
              <a:gd name="connsiteX3" fmla="*/ 9997487 w 9997487"/>
              <a:gd name="connsiteY3" fmla="*/ 3438 h 6868695"/>
              <a:gd name="connsiteX4" fmla="*/ 8382323 w 9997487"/>
              <a:gd name="connsiteY4" fmla="*/ 4355799 h 6868695"/>
              <a:gd name="connsiteX5" fmla="*/ 7499110 w 9997487"/>
              <a:gd name="connsiteY5" fmla="*/ 6868695 h 6868695"/>
              <a:gd name="connsiteX6" fmla="*/ 438 w 9997487"/>
              <a:gd name="connsiteY6" fmla="*/ 6868695 h 6868695"/>
              <a:gd name="connsiteX0" fmla="*/ 0 w 9997049"/>
              <a:gd name="connsiteY0" fmla="*/ 6868695 h 6868695"/>
              <a:gd name="connsiteX1" fmla="*/ 1304434 w 9997049"/>
              <a:gd name="connsiteY1" fmla="*/ 4471265 h 6868695"/>
              <a:gd name="connsiteX2" fmla="*/ 191255 w 9997049"/>
              <a:gd name="connsiteY2" fmla="*/ 0 h 6868695"/>
              <a:gd name="connsiteX3" fmla="*/ 9997049 w 9997049"/>
              <a:gd name="connsiteY3" fmla="*/ 3438 h 6868695"/>
              <a:gd name="connsiteX4" fmla="*/ 8381885 w 9997049"/>
              <a:gd name="connsiteY4" fmla="*/ 4355799 h 6868695"/>
              <a:gd name="connsiteX5" fmla="*/ 7498672 w 9997049"/>
              <a:gd name="connsiteY5" fmla="*/ 6868695 h 6868695"/>
              <a:gd name="connsiteX6" fmla="*/ 0 w 9997049"/>
              <a:gd name="connsiteY6" fmla="*/ 6868695 h 6868695"/>
              <a:gd name="connsiteX0" fmla="*/ 0 w 9997049"/>
              <a:gd name="connsiteY0" fmla="*/ 6877161 h 6877161"/>
              <a:gd name="connsiteX1" fmla="*/ 1304434 w 9997049"/>
              <a:gd name="connsiteY1" fmla="*/ 4479731 h 6877161"/>
              <a:gd name="connsiteX2" fmla="*/ 3826182 w 9997049"/>
              <a:gd name="connsiteY2" fmla="*/ 0 h 6877161"/>
              <a:gd name="connsiteX3" fmla="*/ 9997049 w 9997049"/>
              <a:gd name="connsiteY3" fmla="*/ 11904 h 6877161"/>
              <a:gd name="connsiteX4" fmla="*/ 8381885 w 9997049"/>
              <a:gd name="connsiteY4" fmla="*/ 4364265 h 6877161"/>
              <a:gd name="connsiteX5" fmla="*/ 7498672 w 9997049"/>
              <a:gd name="connsiteY5" fmla="*/ 6877161 h 6877161"/>
              <a:gd name="connsiteX6" fmla="*/ 0 w 9997049"/>
              <a:gd name="connsiteY6" fmla="*/ 6877161 h 6877161"/>
              <a:gd name="connsiteX0" fmla="*/ 0 w 9997049"/>
              <a:gd name="connsiteY0" fmla="*/ 6865257 h 6865257"/>
              <a:gd name="connsiteX1" fmla="*/ 1304434 w 9997049"/>
              <a:gd name="connsiteY1" fmla="*/ 4467827 h 6865257"/>
              <a:gd name="connsiteX2" fmla="*/ 3149707 w 9997049"/>
              <a:gd name="connsiteY2" fmla="*/ 13496 h 6865257"/>
              <a:gd name="connsiteX3" fmla="*/ 9997049 w 9997049"/>
              <a:gd name="connsiteY3" fmla="*/ 0 h 6865257"/>
              <a:gd name="connsiteX4" fmla="*/ 8381885 w 9997049"/>
              <a:gd name="connsiteY4" fmla="*/ 4352361 h 6865257"/>
              <a:gd name="connsiteX5" fmla="*/ 7498672 w 9997049"/>
              <a:gd name="connsiteY5" fmla="*/ 6865257 h 6865257"/>
              <a:gd name="connsiteX6" fmla="*/ 0 w 9997049"/>
              <a:gd name="connsiteY6" fmla="*/ 6865257 h 6865257"/>
              <a:gd name="connsiteX0" fmla="*/ 0 w 9997049"/>
              <a:gd name="connsiteY0" fmla="*/ 6865257 h 6865257"/>
              <a:gd name="connsiteX1" fmla="*/ 4506418 w 9997049"/>
              <a:gd name="connsiteY1" fmla="*/ 4196894 h 6865257"/>
              <a:gd name="connsiteX2" fmla="*/ 3149707 w 9997049"/>
              <a:gd name="connsiteY2" fmla="*/ 13496 h 6865257"/>
              <a:gd name="connsiteX3" fmla="*/ 9997049 w 9997049"/>
              <a:gd name="connsiteY3" fmla="*/ 0 h 6865257"/>
              <a:gd name="connsiteX4" fmla="*/ 8381885 w 9997049"/>
              <a:gd name="connsiteY4" fmla="*/ 4352361 h 6865257"/>
              <a:gd name="connsiteX5" fmla="*/ 7498672 w 9997049"/>
              <a:gd name="connsiteY5" fmla="*/ 6865257 h 6865257"/>
              <a:gd name="connsiteX6" fmla="*/ 0 w 9997049"/>
              <a:gd name="connsiteY6" fmla="*/ 6865257 h 6865257"/>
              <a:gd name="connsiteX0" fmla="*/ 0 w 9997049"/>
              <a:gd name="connsiteY0" fmla="*/ 6865257 h 6865257"/>
              <a:gd name="connsiteX1" fmla="*/ 3099350 w 9997049"/>
              <a:gd name="connsiteY1" fmla="*/ 4120694 h 6865257"/>
              <a:gd name="connsiteX2" fmla="*/ 3149707 w 9997049"/>
              <a:gd name="connsiteY2" fmla="*/ 13496 h 6865257"/>
              <a:gd name="connsiteX3" fmla="*/ 9997049 w 9997049"/>
              <a:gd name="connsiteY3" fmla="*/ 0 h 6865257"/>
              <a:gd name="connsiteX4" fmla="*/ 8381885 w 9997049"/>
              <a:gd name="connsiteY4" fmla="*/ 4352361 h 6865257"/>
              <a:gd name="connsiteX5" fmla="*/ 7498672 w 9997049"/>
              <a:gd name="connsiteY5" fmla="*/ 6865257 h 6865257"/>
              <a:gd name="connsiteX6" fmla="*/ 0 w 9997049"/>
              <a:gd name="connsiteY6" fmla="*/ 6865257 h 6865257"/>
              <a:gd name="connsiteX0" fmla="*/ 0 w 7092715"/>
              <a:gd name="connsiteY0" fmla="*/ 6856791 h 6865257"/>
              <a:gd name="connsiteX1" fmla="*/ 195016 w 7092715"/>
              <a:gd name="connsiteY1" fmla="*/ 4120694 h 6865257"/>
              <a:gd name="connsiteX2" fmla="*/ 245373 w 7092715"/>
              <a:gd name="connsiteY2" fmla="*/ 13496 h 6865257"/>
              <a:gd name="connsiteX3" fmla="*/ 7092715 w 7092715"/>
              <a:gd name="connsiteY3" fmla="*/ 0 h 6865257"/>
              <a:gd name="connsiteX4" fmla="*/ 5477551 w 7092715"/>
              <a:gd name="connsiteY4" fmla="*/ 4352361 h 6865257"/>
              <a:gd name="connsiteX5" fmla="*/ 4594338 w 7092715"/>
              <a:gd name="connsiteY5" fmla="*/ 6865257 h 6865257"/>
              <a:gd name="connsiteX6" fmla="*/ 0 w 7092715"/>
              <a:gd name="connsiteY6" fmla="*/ 6856791 h 6865257"/>
              <a:gd name="connsiteX0" fmla="*/ 312491 w 6900105"/>
              <a:gd name="connsiteY0" fmla="*/ 6856791 h 6865257"/>
              <a:gd name="connsiteX1" fmla="*/ 2406 w 6900105"/>
              <a:gd name="connsiteY1" fmla="*/ 4120694 h 6865257"/>
              <a:gd name="connsiteX2" fmla="*/ 52763 w 6900105"/>
              <a:gd name="connsiteY2" fmla="*/ 13496 h 6865257"/>
              <a:gd name="connsiteX3" fmla="*/ 6900105 w 6900105"/>
              <a:gd name="connsiteY3" fmla="*/ 0 h 6865257"/>
              <a:gd name="connsiteX4" fmla="*/ 5284941 w 6900105"/>
              <a:gd name="connsiteY4" fmla="*/ 4352361 h 6865257"/>
              <a:gd name="connsiteX5" fmla="*/ 4401728 w 6900105"/>
              <a:gd name="connsiteY5" fmla="*/ 6865257 h 6865257"/>
              <a:gd name="connsiteX6" fmla="*/ 312491 w 6900105"/>
              <a:gd name="connsiteY6" fmla="*/ 6856791 h 6865257"/>
              <a:gd name="connsiteX0" fmla="*/ 123504 w 6900531"/>
              <a:gd name="connsiteY0" fmla="*/ 6865258 h 6865258"/>
              <a:gd name="connsiteX1" fmla="*/ 2832 w 6900531"/>
              <a:gd name="connsiteY1" fmla="*/ 4120694 h 6865258"/>
              <a:gd name="connsiteX2" fmla="*/ 53189 w 6900531"/>
              <a:gd name="connsiteY2" fmla="*/ 13496 h 6865258"/>
              <a:gd name="connsiteX3" fmla="*/ 6900531 w 6900531"/>
              <a:gd name="connsiteY3" fmla="*/ 0 h 6865258"/>
              <a:gd name="connsiteX4" fmla="*/ 5285367 w 6900531"/>
              <a:gd name="connsiteY4" fmla="*/ 4352361 h 6865258"/>
              <a:gd name="connsiteX5" fmla="*/ 4402154 w 6900531"/>
              <a:gd name="connsiteY5" fmla="*/ 6865257 h 6865258"/>
              <a:gd name="connsiteX6" fmla="*/ 123504 w 6900531"/>
              <a:gd name="connsiteY6" fmla="*/ 6865258 h 6865258"/>
              <a:gd name="connsiteX0" fmla="*/ 132245 w 6909272"/>
              <a:gd name="connsiteY0" fmla="*/ 6865258 h 6865258"/>
              <a:gd name="connsiteX1" fmla="*/ 11573 w 6909272"/>
              <a:gd name="connsiteY1" fmla="*/ 4120694 h 6865258"/>
              <a:gd name="connsiteX2" fmla="*/ 61930 w 6909272"/>
              <a:gd name="connsiteY2" fmla="*/ 13496 h 6865258"/>
              <a:gd name="connsiteX3" fmla="*/ 6909272 w 6909272"/>
              <a:gd name="connsiteY3" fmla="*/ 0 h 6865258"/>
              <a:gd name="connsiteX4" fmla="*/ 5294108 w 6909272"/>
              <a:gd name="connsiteY4" fmla="*/ 4352361 h 6865258"/>
              <a:gd name="connsiteX5" fmla="*/ 4410895 w 6909272"/>
              <a:gd name="connsiteY5" fmla="*/ 6865257 h 6865258"/>
              <a:gd name="connsiteX6" fmla="*/ 132245 w 6909272"/>
              <a:gd name="connsiteY6" fmla="*/ 6865258 h 6865258"/>
              <a:gd name="connsiteX0" fmla="*/ 120672 w 6897699"/>
              <a:gd name="connsiteY0" fmla="*/ 6865258 h 6865258"/>
              <a:gd name="connsiteX1" fmla="*/ 0 w 6897699"/>
              <a:gd name="connsiteY1" fmla="*/ 4120694 h 6865258"/>
              <a:gd name="connsiteX2" fmla="*/ 50357 w 6897699"/>
              <a:gd name="connsiteY2" fmla="*/ 13496 h 6865258"/>
              <a:gd name="connsiteX3" fmla="*/ 6897699 w 6897699"/>
              <a:gd name="connsiteY3" fmla="*/ 0 h 6865258"/>
              <a:gd name="connsiteX4" fmla="*/ 5282535 w 6897699"/>
              <a:gd name="connsiteY4" fmla="*/ 4352361 h 6865258"/>
              <a:gd name="connsiteX5" fmla="*/ 4399322 w 6897699"/>
              <a:gd name="connsiteY5" fmla="*/ 6865257 h 6865258"/>
              <a:gd name="connsiteX6" fmla="*/ 120672 w 6897699"/>
              <a:gd name="connsiteY6" fmla="*/ 6865258 h 6865258"/>
              <a:gd name="connsiteX0" fmla="*/ 128611 w 6905638"/>
              <a:gd name="connsiteY0" fmla="*/ 6865258 h 6865258"/>
              <a:gd name="connsiteX1" fmla="*/ 7939 w 6905638"/>
              <a:gd name="connsiteY1" fmla="*/ 4120694 h 6865258"/>
              <a:gd name="connsiteX2" fmla="*/ 58296 w 6905638"/>
              <a:gd name="connsiteY2" fmla="*/ 13496 h 6865258"/>
              <a:gd name="connsiteX3" fmla="*/ 6905638 w 6905638"/>
              <a:gd name="connsiteY3" fmla="*/ 0 h 6865258"/>
              <a:gd name="connsiteX4" fmla="*/ 5290474 w 6905638"/>
              <a:gd name="connsiteY4" fmla="*/ 4352361 h 6865258"/>
              <a:gd name="connsiteX5" fmla="*/ 4407261 w 6905638"/>
              <a:gd name="connsiteY5" fmla="*/ 6865257 h 6865258"/>
              <a:gd name="connsiteX6" fmla="*/ 128611 w 6905638"/>
              <a:gd name="connsiteY6" fmla="*/ 6865258 h 6865258"/>
              <a:gd name="connsiteX0" fmla="*/ 88834 w 6865861"/>
              <a:gd name="connsiteY0" fmla="*/ 6865258 h 6865258"/>
              <a:gd name="connsiteX1" fmla="*/ 76398 w 6865861"/>
              <a:gd name="connsiteY1" fmla="*/ 4120694 h 6865258"/>
              <a:gd name="connsiteX2" fmla="*/ 18519 w 6865861"/>
              <a:gd name="connsiteY2" fmla="*/ 13496 h 6865258"/>
              <a:gd name="connsiteX3" fmla="*/ 6865861 w 6865861"/>
              <a:gd name="connsiteY3" fmla="*/ 0 h 6865258"/>
              <a:gd name="connsiteX4" fmla="*/ 5250697 w 6865861"/>
              <a:gd name="connsiteY4" fmla="*/ 4352361 h 6865258"/>
              <a:gd name="connsiteX5" fmla="*/ 4367484 w 6865861"/>
              <a:gd name="connsiteY5" fmla="*/ 6865257 h 6865258"/>
              <a:gd name="connsiteX6" fmla="*/ 88834 w 6865861"/>
              <a:gd name="connsiteY6" fmla="*/ 6865258 h 6865258"/>
              <a:gd name="connsiteX0" fmla="*/ 14301 w 6791328"/>
              <a:gd name="connsiteY0" fmla="*/ 6865258 h 6865258"/>
              <a:gd name="connsiteX1" fmla="*/ 1865 w 6791328"/>
              <a:gd name="connsiteY1" fmla="*/ 4120694 h 6865258"/>
              <a:gd name="connsiteX2" fmla="*/ 151439 w 6791328"/>
              <a:gd name="connsiteY2" fmla="*/ 13496 h 6865258"/>
              <a:gd name="connsiteX3" fmla="*/ 6791328 w 6791328"/>
              <a:gd name="connsiteY3" fmla="*/ 0 h 6865258"/>
              <a:gd name="connsiteX4" fmla="*/ 5176164 w 6791328"/>
              <a:gd name="connsiteY4" fmla="*/ 4352361 h 6865258"/>
              <a:gd name="connsiteX5" fmla="*/ 4292951 w 6791328"/>
              <a:gd name="connsiteY5" fmla="*/ 6865257 h 6865258"/>
              <a:gd name="connsiteX6" fmla="*/ 14301 w 6791328"/>
              <a:gd name="connsiteY6" fmla="*/ 6865258 h 6865258"/>
              <a:gd name="connsiteX0" fmla="*/ 14824 w 6791851"/>
              <a:gd name="connsiteY0" fmla="*/ 6865258 h 6865258"/>
              <a:gd name="connsiteX1" fmla="*/ 2388 w 6791851"/>
              <a:gd name="connsiteY1" fmla="*/ 4120694 h 6865258"/>
              <a:gd name="connsiteX2" fmla="*/ 124903 w 6791851"/>
              <a:gd name="connsiteY2" fmla="*/ 13496 h 6865258"/>
              <a:gd name="connsiteX3" fmla="*/ 6791851 w 6791851"/>
              <a:gd name="connsiteY3" fmla="*/ 0 h 6865258"/>
              <a:gd name="connsiteX4" fmla="*/ 5176687 w 6791851"/>
              <a:gd name="connsiteY4" fmla="*/ 4352361 h 6865258"/>
              <a:gd name="connsiteX5" fmla="*/ 4293474 w 6791851"/>
              <a:gd name="connsiteY5" fmla="*/ 6865257 h 6865258"/>
              <a:gd name="connsiteX6" fmla="*/ 14824 w 6791851"/>
              <a:gd name="connsiteY6" fmla="*/ 6865258 h 6865258"/>
              <a:gd name="connsiteX0" fmla="*/ 12436 w 6789463"/>
              <a:gd name="connsiteY0" fmla="*/ 6865258 h 6865258"/>
              <a:gd name="connsiteX1" fmla="*/ 0 w 6789463"/>
              <a:gd name="connsiteY1" fmla="*/ 4120694 h 6865258"/>
              <a:gd name="connsiteX2" fmla="*/ 122515 w 6789463"/>
              <a:gd name="connsiteY2" fmla="*/ 13496 h 6865258"/>
              <a:gd name="connsiteX3" fmla="*/ 6789463 w 6789463"/>
              <a:gd name="connsiteY3" fmla="*/ 0 h 6865258"/>
              <a:gd name="connsiteX4" fmla="*/ 5174299 w 6789463"/>
              <a:gd name="connsiteY4" fmla="*/ 4352361 h 6865258"/>
              <a:gd name="connsiteX5" fmla="*/ 4291086 w 6789463"/>
              <a:gd name="connsiteY5" fmla="*/ 6865257 h 6865258"/>
              <a:gd name="connsiteX6" fmla="*/ 12436 w 6789463"/>
              <a:gd name="connsiteY6" fmla="*/ 6865258 h 6865258"/>
              <a:gd name="connsiteX0" fmla="*/ 12436 w 6789463"/>
              <a:gd name="connsiteY0" fmla="*/ 6865258 h 6865258"/>
              <a:gd name="connsiteX1" fmla="*/ 0 w 6789463"/>
              <a:gd name="connsiteY1" fmla="*/ 4120694 h 6865258"/>
              <a:gd name="connsiteX2" fmla="*/ 122515 w 6789463"/>
              <a:gd name="connsiteY2" fmla="*/ 13496 h 6865258"/>
              <a:gd name="connsiteX3" fmla="*/ 6789463 w 6789463"/>
              <a:gd name="connsiteY3" fmla="*/ 0 h 6865258"/>
              <a:gd name="connsiteX4" fmla="*/ 5174299 w 6789463"/>
              <a:gd name="connsiteY4" fmla="*/ 4352361 h 6865258"/>
              <a:gd name="connsiteX5" fmla="*/ 4291086 w 6789463"/>
              <a:gd name="connsiteY5" fmla="*/ 6865257 h 6865258"/>
              <a:gd name="connsiteX6" fmla="*/ 12436 w 6789463"/>
              <a:gd name="connsiteY6" fmla="*/ 6865258 h 6865258"/>
              <a:gd name="connsiteX0" fmla="*/ 0 w 6777027"/>
              <a:gd name="connsiteY0" fmla="*/ 6865258 h 6865258"/>
              <a:gd name="connsiteX1" fmla="*/ 77760 w 6777027"/>
              <a:gd name="connsiteY1" fmla="*/ 4527094 h 6865258"/>
              <a:gd name="connsiteX2" fmla="*/ 110079 w 6777027"/>
              <a:gd name="connsiteY2" fmla="*/ 13496 h 6865258"/>
              <a:gd name="connsiteX3" fmla="*/ 6777027 w 6777027"/>
              <a:gd name="connsiteY3" fmla="*/ 0 h 6865258"/>
              <a:gd name="connsiteX4" fmla="*/ 5161863 w 6777027"/>
              <a:gd name="connsiteY4" fmla="*/ 4352361 h 6865258"/>
              <a:gd name="connsiteX5" fmla="*/ 4278650 w 6777027"/>
              <a:gd name="connsiteY5" fmla="*/ 6865257 h 6865258"/>
              <a:gd name="connsiteX6" fmla="*/ 0 w 6777027"/>
              <a:gd name="connsiteY6" fmla="*/ 6865258 h 6865258"/>
              <a:gd name="connsiteX0" fmla="*/ 0 w 6777027"/>
              <a:gd name="connsiteY0" fmla="*/ 6865258 h 6865258"/>
              <a:gd name="connsiteX1" fmla="*/ 77760 w 6777027"/>
              <a:gd name="connsiteY1" fmla="*/ 4527094 h 6865258"/>
              <a:gd name="connsiteX2" fmla="*/ 110079 w 6777027"/>
              <a:gd name="connsiteY2" fmla="*/ 13496 h 6865258"/>
              <a:gd name="connsiteX3" fmla="*/ 6777027 w 6777027"/>
              <a:gd name="connsiteY3" fmla="*/ 0 h 6865258"/>
              <a:gd name="connsiteX4" fmla="*/ 5161863 w 6777027"/>
              <a:gd name="connsiteY4" fmla="*/ 4352361 h 6865258"/>
              <a:gd name="connsiteX5" fmla="*/ 4278650 w 6777027"/>
              <a:gd name="connsiteY5" fmla="*/ 6865257 h 6865258"/>
              <a:gd name="connsiteX6" fmla="*/ 0 w 6777027"/>
              <a:gd name="connsiteY6" fmla="*/ 6865258 h 6865258"/>
              <a:gd name="connsiteX0" fmla="*/ 3417 w 6699267"/>
              <a:gd name="connsiteY0" fmla="*/ 6865258 h 6865258"/>
              <a:gd name="connsiteX1" fmla="*/ 0 w 6699267"/>
              <a:gd name="connsiteY1" fmla="*/ 4527094 h 6865258"/>
              <a:gd name="connsiteX2" fmla="*/ 32319 w 6699267"/>
              <a:gd name="connsiteY2" fmla="*/ 13496 h 6865258"/>
              <a:gd name="connsiteX3" fmla="*/ 6699267 w 6699267"/>
              <a:gd name="connsiteY3" fmla="*/ 0 h 6865258"/>
              <a:gd name="connsiteX4" fmla="*/ 5084103 w 6699267"/>
              <a:gd name="connsiteY4" fmla="*/ 4352361 h 6865258"/>
              <a:gd name="connsiteX5" fmla="*/ 4200890 w 6699267"/>
              <a:gd name="connsiteY5" fmla="*/ 6865257 h 6865258"/>
              <a:gd name="connsiteX6" fmla="*/ 3417 w 6699267"/>
              <a:gd name="connsiteY6" fmla="*/ 6865258 h 6865258"/>
              <a:gd name="connsiteX0" fmla="*/ 93615 w 6699267"/>
              <a:gd name="connsiteY0" fmla="*/ 6865258 h 6865258"/>
              <a:gd name="connsiteX1" fmla="*/ 0 w 6699267"/>
              <a:gd name="connsiteY1" fmla="*/ 4527094 h 6865258"/>
              <a:gd name="connsiteX2" fmla="*/ 32319 w 6699267"/>
              <a:gd name="connsiteY2" fmla="*/ 13496 h 6865258"/>
              <a:gd name="connsiteX3" fmla="*/ 6699267 w 6699267"/>
              <a:gd name="connsiteY3" fmla="*/ 0 h 6865258"/>
              <a:gd name="connsiteX4" fmla="*/ 5084103 w 6699267"/>
              <a:gd name="connsiteY4" fmla="*/ 4352361 h 6865258"/>
              <a:gd name="connsiteX5" fmla="*/ 4200890 w 6699267"/>
              <a:gd name="connsiteY5" fmla="*/ 6865257 h 6865258"/>
              <a:gd name="connsiteX6" fmla="*/ 93615 w 6699267"/>
              <a:gd name="connsiteY6" fmla="*/ 6865258 h 6865258"/>
              <a:gd name="connsiteX0" fmla="*/ 21457 w 6699267"/>
              <a:gd name="connsiteY0" fmla="*/ 6865258 h 6865258"/>
              <a:gd name="connsiteX1" fmla="*/ 0 w 6699267"/>
              <a:gd name="connsiteY1" fmla="*/ 4527094 h 6865258"/>
              <a:gd name="connsiteX2" fmla="*/ 32319 w 6699267"/>
              <a:gd name="connsiteY2" fmla="*/ 13496 h 6865258"/>
              <a:gd name="connsiteX3" fmla="*/ 6699267 w 6699267"/>
              <a:gd name="connsiteY3" fmla="*/ 0 h 6865258"/>
              <a:gd name="connsiteX4" fmla="*/ 5084103 w 6699267"/>
              <a:gd name="connsiteY4" fmla="*/ 4352361 h 6865258"/>
              <a:gd name="connsiteX5" fmla="*/ 4200890 w 6699267"/>
              <a:gd name="connsiteY5" fmla="*/ 6865257 h 6865258"/>
              <a:gd name="connsiteX6" fmla="*/ 21457 w 6699267"/>
              <a:gd name="connsiteY6" fmla="*/ 6865258 h 6865258"/>
              <a:gd name="connsiteX0" fmla="*/ 21457 w 6699267"/>
              <a:gd name="connsiteY0" fmla="*/ 6865258 h 6865258"/>
              <a:gd name="connsiteX1" fmla="*/ 0 w 6699267"/>
              <a:gd name="connsiteY1" fmla="*/ 4527094 h 6865258"/>
              <a:gd name="connsiteX2" fmla="*/ 32319 w 6699267"/>
              <a:gd name="connsiteY2" fmla="*/ 13496 h 6865258"/>
              <a:gd name="connsiteX3" fmla="*/ 6699267 w 6699267"/>
              <a:gd name="connsiteY3" fmla="*/ 0 h 6865258"/>
              <a:gd name="connsiteX4" fmla="*/ 5084103 w 6699267"/>
              <a:gd name="connsiteY4" fmla="*/ 4352361 h 6865258"/>
              <a:gd name="connsiteX5" fmla="*/ 4200890 w 6699267"/>
              <a:gd name="connsiteY5" fmla="*/ 6865257 h 6865258"/>
              <a:gd name="connsiteX6" fmla="*/ 21457 w 6699267"/>
              <a:gd name="connsiteY6" fmla="*/ 6865258 h 6865258"/>
              <a:gd name="connsiteX0" fmla="*/ 21457 w 6699267"/>
              <a:gd name="connsiteY0" fmla="*/ 6865258 h 6865258"/>
              <a:gd name="connsiteX1" fmla="*/ 0 w 6699267"/>
              <a:gd name="connsiteY1" fmla="*/ 4527094 h 6865258"/>
              <a:gd name="connsiteX2" fmla="*/ 32319 w 6699267"/>
              <a:gd name="connsiteY2" fmla="*/ 13496 h 6865258"/>
              <a:gd name="connsiteX3" fmla="*/ 6699267 w 6699267"/>
              <a:gd name="connsiteY3" fmla="*/ 0 h 6865258"/>
              <a:gd name="connsiteX4" fmla="*/ 5084103 w 6699267"/>
              <a:gd name="connsiteY4" fmla="*/ 4352361 h 6865258"/>
              <a:gd name="connsiteX5" fmla="*/ 4200890 w 6699267"/>
              <a:gd name="connsiteY5" fmla="*/ 6865257 h 6865258"/>
              <a:gd name="connsiteX6" fmla="*/ 21457 w 6699267"/>
              <a:gd name="connsiteY6" fmla="*/ 6865258 h 6865258"/>
              <a:gd name="connsiteX0" fmla="*/ 23837 w 6701647"/>
              <a:gd name="connsiteY0" fmla="*/ 6865258 h 6865258"/>
              <a:gd name="connsiteX1" fmla="*/ 2380 w 6701647"/>
              <a:gd name="connsiteY1" fmla="*/ 4527094 h 6865258"/>
              <a:gd name="connsiteX2" fmla="*/ 34699 w 6701647"/>
              <a:gd name="connsiteY2" fmla="*/ 13496 h 6865258"/>
              <a:gd name="connsiteX3" fmla="*/ 6701647 w 6701647"/>
              <a:gd name="connsiteY3" fmla="*/ 0 h 6865258"/>
              <a:gd name="connsiteX4" fmla="*/ 5086483 w 6701647"/>
              <a:gd name="connsiteY4" fmla="*/ 4352361 h 6865258"/>
              <a:gd name="connsiteX5" fmla="*/ 4203270 w 6701647"/>
              <a:gd name="connsiteY5" fmla="*/ 6865257 h 6865258"/>
              <a:gd name="connsiteX6" fmla="*/ 23837 w 6701647"/>
              <a:gd name="connsiteY6" fmla="*/ 6865258 h 6865258"/>
              <a:gd name="connsiteX0" fmla="*/ 50670 w 6728480"/>
              <a:gd name="connsiteY0" fmla="*/ 6866276 h 6866276"/>
              <a:gd name="connsiteX1" fmla="*/ 29213 w 6728480"/>
              <a:gd name="connsiteY1" fmla="*/ 4528112 h 6866276"/>
              <a:gd name="connsiteX2" fmla="*/ 22877 w 6728480"/>
              <a:gd name="connsiteY2" fmla="*/ 0 h 6866276"/>
              <a:gd name="connsiteX3" fmla="*/ 6728480 w 6728480"/>
              <a:gd name="connsiteY3" fmla="*/ 1018 h 6866276"/>
              <a:gd name="connsiteX4" fmla="*/ 5113316 w 6728480"/>
              <a:gd name="connsiteY4" fmla="*/ 4353379 h 6866276"/>
              <a:gd name="connsiteX5" fmla="*/ 4230103 w 6728480"/>
              <a:gd name="connsiteY5" fmla="*/ 6866275 h 6866276"/>
              <a:gd name="connsiteX6" fmla="*/ 50670 w 6728480"/>
              <a:gd name="connsiteY6" fmla="*/ 6866276 h 6866276"/>
              <a:gd name="connsiteX0" fmla="*/ 28562 w 6706372"/>
              <a:gd name="connsiteY0" fmla="*/ 6866276 h 6866276"/>
              <a:gd name="connsiteX1" fmla="*/ 7105 w 6706372"/>
              <a:gd name="connsiteY1" fmla="*/ 4528112 h 6866276"/>
              <a:gd name="connsiteX2" fmla="*/ 769 w 6706372"/>
              <a:gd name="connsiteY2" fmla="*/ 0 h 6866276"/>
              <a:gd name="connsiteX3" fmla="*/ 6706372 w 6706372"/>
              <a:gd name="connsiteY3" fmla="*/ 1018 h 6866276"/>
              <a:gd name="connsiteX4" fmla="*/ 5091208 w 6706372"/>
              <a:gd name="connsiteY4" fmla="*/ 4353379 h 6866276"/>
              <a:gd name="connsiteX5" fmla="*/ 4207995 w 6706372"/>
              <a:gd name="connsiteY5" fmla="*/ 6866275 h 6866276"/>
              <a:gd name="connsiteX6" fmla="*/ 28562 w 6706372"/>
              <a:gd name="connsiteY6" fmla="*/ 6866276 h 6866276"/>
              <a:gd name="connsiteX0" fmla="*/ 1360462 w 8038272"/>
              <a:gd name="connsiteY0" fmla="*/ 6866276 h 6866276"/>
              <a:gd name="connsiteX1" fmla="*/ 1339005 w 8038272"/>
              <a:gd name="connsiteY1" fmla="*/ 4528112 h 6866276"/>
              <a:gd name="connsiteX2" fmla="*/ 13 w 8038272"/>
              <a:gd name="connsiteY2" fmla="*/ 0 h 6866276"/>
              <a:gd name="connsiteX3" fmla="*/ 8038272 w 8038272"/>
              <a:gd name="connsiteY3" fmla="*/ 1018 h 6866276"/>
              <a:gd name="connsiteX4" fmla="*/ 6423108 w 8038272"/>
              <a:gd name="connsiteY4" fmla="*/ 4353379 h 6866276"/>
              <a:gd name="connsiteX5" fmla="*/ 5539895 w 8038272"/>
              <a:gd name="connsiteY5" fmla="*/ 6866275 h 6866276"/>
              <a:gd name="connsiteX6" fmla="*/ 1360462 w 8038272"/>
              <a:gd name="connsiteY6" fmla="*/ 6866276 h 6866276"/>
              <a:gd name="connsiteX0" fmla="*/ 27806 w 8038272"/>
              <a:gd name="connsiteY0" fmla="*/ 6872626 h 6872626"/>
              <a:gd name="connsiteX1" fmla="*/ 1339005 w 8038272"/>
              <a:gd name="connsiteY1" fmla="*/ 4528112 h 6872626"/>
              <a:gd name="connsiteX2" fmla="*/ 13 w 8038272"/>
              <a:gd name="connsiteY2" fmla="*/ 0 h 6872626"/>
              <a:gd name="connsiteX3" fmla="*/ 8038272 w 8038272"/>
              <a:gd name="connsiteY3" fmla="*/ 1018 h 6872626"/>
              <a:gd name="connsiteX4" fmla="*/ 6423108 w 8038272"/>
              <a:gd name="connsiteY4" fmla="*/ 4353379 h 6872626"/>
              <a:gd name="connsiteX5" fmla="*/ 5539895 w 8038272"/>
              <a:gd name="connsiteY5" fmla="*/ 6866275 h 6872626"/>
              <a:gd name="connsiteX6" fmla="*/ 27806 w 8038272"/>
              <a:gd name="connsiteY6" fmla="*/ 6872626 h 6872626"/>
              <a:gd name="connsiteX0" fmla="*/ 28873 w 8039339"/>
              <a:gd name="connsiteY0" fmla="*/ 6872626 h 6872626"/>
              <a:gd name="connsiteX1" fmla="*/ 650 w 8039339"/>
              <a:gd name="connsiteY1" fmla="*/ 4572562 h 6872626"/>
              <a:gd name="connsiteX2" fmla="*/ 1080 w 8039339"/>
              <a:gd name="connsiteY2" fmla="*/ 0 h 6872626"/>
              <a:gd name="connsiteX3" fmla="*/ 8039339 w 8039339"/>
              <a:gd name="connsiteY3" fmla="*/ 1018 h 6872626"/>
              <a:gd name="connsiteX4" fmla="*/ 6424175 w 8039339"/>
              <a:gd name="connsiteY4" fmla="*/ 4353379 h 6872626"/>
              <a:gd name="connsiteX5" fmla="*/ 5540962 w 8039339"/>
              <a:gd name="connsiteY5" fmla="*/ 6866275 h 6872626"/>
              <a:gd name="connsiteX6" fmla="*/ 28873 w 8039339"/>
              <a:gd name="connsiteY6" fmla="*/ 6872626 h 6872626"/>
              <a:gd name="connsiteX0" fmla="*/ 28223 w 8038689"/>
              <a:gd name="connsiteY0" fmla="*/ 6871608 h 6871608"/>
              <a:gd name="connsiteX1" fmla="*/ 0 w 8038689"/>
              <a:gd name="connsiteY1" fmla="*/ 4571544 h 6871608"/>
              <a:gd name="connsiteX2" fmla="*/ 3247512 w 8038689"/>
              <a:gd name="connsiteY2" fmla="*/ 1980182 h 6871608"/>
              <a:gd name="connsiteX3" fmla="*/ 8038689 w 8038689"/>
              <a:gd name="connsiteY3" fmla="*/ 0 h 6871608"/>
              <a:gd name="connsiteX4" fmla="*/ 6423525 w 8038689"/>
              <a:gd name="connsiteY4" fmla="*/ 4352361 h 6871608"/>
              <a:gd name="connsiteX5" fmla="*/ 5540312 w 8038689"/>
              <a:gd name="connsiteY5" fmla="*/ 6865257 h 6871608"/>
              <a:gd name="connsiteX6" fmla="*/ 28223 w 8038689"/>
              <a:gd name="connsiteY6" fmla="*/ 6871608 h 6871608"/>
              <a:gd name="connsiteX0" fmla="*/ 28223 w 8038689"/>
              <a:gd name="connsiteY0" fmla="*/ 6891676 h 6891676"/>
              <a:gd name="connsiteX1" fmla="*/ 0 w 8038689"/>
              <a:gd name="connsiteY1" fmla="*/ 4591612 h 6891676"/>
              <a:gd name="connsiteX2" fmla="*/ 1306028 w 8038689"/>
              <a:gd name="connsiteY2" fmla="*/ 0 h 6891676"/>
              <a:gd name="connsiteX3" fmla="*/ 8038689 w 8038689"/>
              <a:gd name="connsiteY3" fmla="*/ 20068 h 6891676"/>
              <a:gd name="connsiteX4" fmla="*/ 6423525 w 8038689"/>
              <a:gd name="connsiteY4" fmla="*/ 4372429 h 6891676"/>
              <a:gd name="connsiteX5" fmla="*/ 5540312 w 8038689"/>
              <a:gd name="connsiteY5" fmla="*/ 6885325 h 6891676"/>
              <a:gd name="connsiteX6" fmla="*/ 28223 w 8038689"/>
              <a:gd name="connsiteY6" fmla="*/ 6891676 h 6891676"/>
              <a:gd name="connsiteX0" fmla="*/ 1935884 w 8038689"/>
              <a:gd name="connsiteY0" fmla="*/ 7025026 h 7025026"/>
              <a:gd name="connsiteX1" fmla="*/ 0 w 8038689"/>
              <a:gd name="connsiteY1" fmla="*/ 4591612 h 7025026"/>
              <a:gd name="connsiteX2" fmla="*/ 1306028 w 8038689"/>
              <a:gd name="connsiteY2" fmla="*/ 0 h 7025026"/>
              <a:gd name="connsiteX3" fmla="*/ 8038689 w 8038689"/>
              <a:gd name="connsiteY3" fmla="*/ 20068 h 7025026"/>
              <a:gd name="connsiteX4" fmla="*/ 6423525 w 8038689"/>
              <a:gd name="connsiteY4" fmla="*/ 4372429 h 7025026"/>
              <a:gd name="connsiteX5" fmla="*/ 5540312 w 8038689"/>
              <a:gd name="connsiteY5" fmla="*/ 6885325 h 7025026"/>
              <a:gd name="connsiteX6" fmla="*/ 1935884 w 8038689"/>
              <a:gd name="connsiteY6" fmla="*/ 7025026 h 7025026"/>
              <a:gd name="connsiteX0" fmla="*/ 1299997 w 8038689"/>
              <a:gd name="connsiteY0" fmla="*/ 6904376 h 6904376"/>
              <a:gd name="connsiteX1" fmla="*/ 0 w 8038689"/>
              <a:gd name="connsiteY1" fmla="*/ 4591612 h 6904376"/>
              <a:gd name="connsiteX2" fmla="*/ 1306028 w 8038689"/>
              <a:gd name="connsiteY2" fmla="*/ 0 h 6904376"/>
              <a:gd name="connsiteX3" fmla="*/ 8038689 w 8038689"/>
              <a:gd name="connsiteY3" fmla="*/ 20068 h 6904376"/>
              <a:gd name="connsiteX4" fmla="*/ 6423525 w 8038689"/>
              <a:gd name="connsiteY4" fmla="*/ 4372429 h 6904376"/>
              <a:gd name="connsiteX5" fmla="*/ 5540312 w 8038689"/>
              <a:gd name="connsiteY5" fmla="*/ 6885325 h 6904376"/>
              <a:gd name="connsiteX6" fmla="*/ 1299997 w 8038689"/>
              <a:gd name="connsiteY6" fmla="*/ 6904376 h 6904376"/>
              <a:gd name="connsiteX0" fmla="*/ 7929 w 6746621"/>
              <a:gd name="connsiteY0" fmla="*/ 6904376 h 6904376"/>
              <a:gd name="connsiteX1" fmla="*/ 0 w 6746621"/>
              <a:gd name="connsiteY1" fmla="*/ 3715312 h 6904376"/>
              <a:gd name="connsiteX2" fmla="*/ 13960 w 6746621"/>
              <a:gd name="connsiteY2" fmla="*/ 0 h 6904376"/>
              <a:gd name="connsiteX3" fmla="*/ 6746621 w 6746621"/>
              <a:gd name="connsiteY3" fmla="*/ 20068 h 6904376"/>
              <a:gd name="connsiteX4" fmla="*/ 5131457 w 6746621"/>
              <a:gd name="connsiteY4" fmla="*/ 4372429 h 6904376"/>
              <a:gd name="connsiteX5" fmla="*/ 4248244 w 6746621"/>
              <a:gd name="connsiteY5" fmla="*/ 6885325 h 6904376"/>
              <a:gd name="connsiteX6" fmla="*/ 7929 w 6746621"/>
              <a:gd name="connsiteY6" fmla="*/ 6904376 h 6904376"/>
              <a:gd name="connsiteX0" fmla="*/ 7929 w 6746621"/>
              <a:gd name="connsiteY0" fmla="*/ 6884344 h 6884344"/>
              <a:gd name="connsiteX1" fmla="*/ 0 w 6746621"/>
              <a:gd name="connsiteY1" fmla="*/ 3695280 h 6884344"/>
              <a:gd name="connsiteX2" fmla="*/ 1233420 w 6746621"/>
              <a:gd name="connsiteY2" fmla="*/ 934373 h 6884344"/>
              <a:gd name="connsiteX3" fmla="*/ 6746621 w 6746621"/>
              <a:gd name="connsiteY3" fmla="*/ 36 h 6884344"/>
              <a:gd name="connsiteX4" fmla="*/ 5131457 w 6746621"/>
              <a:gd name="connsiteY4" fmla="*/ 4352397 h 6884344"/>
              <a:gd name="connsiteX5" fmla="*/ 4248244 w 6746621"/>
              <a:gd name="connsiteY5" fmla="*/ 6865293 h 6884344"/>
              <a:gd name="connsiteX6" fmla="*/ 7929 w 6746621"/>
              <a:gd name="connsiteY6" fmla="*/ 6884344 h 6884344"/>
              <a:gd name="connsiteX0" fmla="*/ 7929 w 6746621"/>
              <a:gd name="connsiteY0" fmla="*/ 6884308 h 6884308"/>
              <a:gd name="connsiteX1" fmla="*/ 0 w 6746621"/>
              <a:gd name="connsiteY1" fmla="*/ 3695244 h 6884308"/>
              <a:gd name="connsiteX2" fmla="*/ 699455 w 6746621"/>
              <a:gd name="connsiteY2" fmla="*/ 2792 h 6884308"/>
              <a:gd name="connsiteX3" fmla="*/ 6746621 w 6746621"/>
              <a:gd name="connsiteY3" fmla="*/ 0 h 6884308"/>
              <a:gd name="connsiteX4" fmla="*/ 5131457 w 6746621"/>
              <a:gd name="connsiteY4" fmla="*/ 4352361 h 6884308"/>
              <a:gd name="connsiteX5" fmla="*/ 4248244 w 6746621"/>
              <a:gd name="connsiteY5" fmla="*/ 6865257 h 6884308"/>
              <a:gd name="connsiteX6" fmla="*/ 7929 w 6746621"/>
              <a:gd name="connsiteY6" fmla="*/ 6884308 h 6884308"/>
              <a:gd name="connsiteX0" fmla="*/ 282 w 6738974"/>
              <a:gd name="connsiteY0" fmla="*/ 6884308 h 6884308"/>
              <a:gd name="connsiteX1" fmla="*/ 670632 w 6738974"/>
              <a:gd name="connsiteY1" fmla="*/ 3769539 h 6884308"/>
              <a:gd name="connsiteX2" fmla="*/ 691808 w 6738974"/>
              <a:gd name="connsiteY2" fmla="*/ 2792 h 6884308"/>
              <a:gd name="connsiteX3" fmla="*/ 6738974 w 6738974"/>
              <a:gd name="connsiteY3" fmla="*/ 0 h 6884308"/>
              <a:gd name="connsiteX4" fmla="*/ 5123810 w 6738974"/>
              <a:gd name="connsiteY4" fmla="*/ 4352361 h 6884308"/>
              <a:gd name="connsiteX5" fmla="*/ 4240597 w 6738974"/>
              <a:gd name="connsiteY5" fmla="*/ 6865257 h 6884308"/>
              <a:gd name="connsiteX6" fmla="*/ 282 w 6738974"/>
              <a:gd name="connsiteY6" fmla="*/ 6884308 h 6884308"/>
              <a:gd name="connsiteX0" fmla="*/ 549110 w 6068342"/>
              <a:gd name="connsiteY0" fmla="*/ 6632848 h 6865257"/>
              <a:gd name="connsiteX1" fmla="*/ 0 w 6068342"/>
              <a:gd name="connsiteY1" fmla="*/ 3769539 h 6865257"/>
              <a:gd name="connsiteX2" fmla="*/ 21176 w 6068342"/>
              <a:gd name="connsiteY2" fmla="*/ 2792 h 6865257"/>
              <a:gd name="connsiteX3" fmla="*/ 6068342 w 6068342"/>
              <a:gd name="connsiteY3" fmla="*/ 0 h 6865257"/>
              <a:gd name="connsiteX4" fmla="*/ 4453178 w 6068342"/>
              <a:gd name="connsiteY4" fmla="*/ 4352361 h 6865257"/>
              <a:gd name="connsiteX5" fmla="*/ 3569965 w 6068342"/>
              <a:gd name="connsiteY5" fmla="*/ 6865257 h 6865257"/>
              <a:gd name="connsiteX6" fmla="*/ 549110 w 6068342"/>
              <a:gd name="connsiteY6" fmla="*/ 6632848 h 6865257"/>
              <a:gd name="connsiteX0" fmla="*/ 18032 w 6068342"/>
              <a:gd name="connsiteY0" fmla="*/ 6866020 h 6866020"/>
              <a:gd name="connsiteX1" fmla="*/ 0 w 6068342"/>
              <a:gd name="connsiteY1" fmla="*/ 3769539 h 6866020"/>
              <a:gd name="connsiteX2" fmla="*/ 21176 w 6068342"/>
              <a:gd name="connsiteY2" fmla="*/ 2792 h 6866020"/>
              <a:gd name="connsiteX3" fmla="*/ 6068342 w 6068342"/>
              <a:gd name="connsiteY3" fmla="*/ 0 h 6866020"/>
              <a:gd name="connsiteX4" fmla="*/ 4453178 w 6068342"/>
              <a:gd name="connsiteY4" fmla="*/ 4352361 h 6866020"/>
              <a:gd name="connsiteX5" fmla="*/ 3569965 w 6068342"/>
              <a:gd name="connsiteY5" fmla="*/ 6865257 h 6866020"/>
              <a:gd name="connsiteX6" fmla="*/ 18032 w 6068342"/>
              <a:gd name="connsiteY6" fmla="*/ 6866020 h 6866020"/>
              <a:gd name="connsiteX0" fmla="*/ 819472 w 6869782"/>
              <a:gd name="connsiteY0" fmla="*/ 6866020 h 6866020"/>
              <a:gd name="connsiteX1" fmla="*/ 801440 w 6869782"/>
              <a:gd name="connsiteY1" fmla="*/ 3769539 h 6866020"/>
              <a:gd name="connsiteX2" fmla="*/ 22 w 6869782"/>
              <a:gd name="connsiteY2" fmla="*/ 8519 h 6866020"/>
              <a:gd name="connsiteX3" fmla="*/ 6869782 w 6869782"/>
              <a:gd name="connsiteY3" fmla="*/ 0 h 6866020"/>
              <a:gd name="connsiteX4" fmla="*/ 5254618 w 6869782"/>
              <a:gd name="connsiteY4" fmla="*/ 4352361 h 6866020"/>
              <a:gd name="connsiteX5" fmla="*/ 4371405 w 6869782"/>
              <a:gd name="connsiteY5" fmla="*/ 6865257 h 6866020"/>
              <a:gd name="connsiteX6" fmla="*/ 819472 w 6869782"/>
              <a:gd name="connsiteY6" fmla="*/ 6866020 h 6866020"/>
              <a:gd name="connsiteX0" fmla="*/ 820474 w 6870784"/>
              <a:gd name="connsiteY0" fmla="*/ 6866020 h 6866020"/>
              <a:gd name="connsiteX1" fmla="*/ 1495 w 6870784"/>
              <a:gd name="connsiteY1" fmla="*/ 3849716 h 6866020"/>
              <a:gd name="connsiteX2" fmla="*/ 1024 w 6870784"/>
              <a:gd name="connsiteY2" fmla="*/ 8519 h 6866020"/>
              <a:gd name="connsiteX3" fmla="*/ 6870784 w 6870784"/>
              <a:gd name="connsiteY3" fmla="*/ 0 h 6866020"/>
              <a:gd name="connsiteX4" fmla="*/ 5255620 w 6870784"/>
              <a:gd name="connsiteY4" fmla="*/ 4352361 h 6866020"/>
              <a:gd name="connsiteX5" fmla="*/ 4372407 w 6870784"/>
              <a:gd name="connsiteY5" fmla="*/ 6865257 h 6866020"/>
              <a:gd name="connsiteX6" fmla="*/ 820474 w 6870784"/>
              <a:gd name="connsiteY6" fmla="*/ 6866020 h 6866020"/>
              <a:gd name="connsiteX0" fmla="*/ 820474 w 6870784"/>
              <a:gd name="connsiteY0" fmla="*/ 6866020 h 6866020"/>
              <a:gd name="connsiteX1" fmla="*/ 1495 w 6870784"/>
              <a:gd name="connsiteY1" fmla="*/ 3849716 h 6866020"/>
              <a:gd name="connsiteX2" fmla="*/ 1024 w 6870784"/>
              <a:gd name="connsiteY2" fmla="*/ 14246 h 6866020"/>
              <a:gd name="connsiteX3" fmla="*/ 6870784 w 6870784"/>
              <a:gd name="connsiteY3" fmla="*/ 0 h 6866020"/>
              <a:gd name="connsiteX4" fmla="*/ 5255620 w 6870784"/>
              <a:gd name="connsiteY4" fmla="*/ 4352361 h 6866020"/>
              <a:gd name="connsiteX5" fmla="*/ 4372407 w 6870784"/>
              <a:gd name="connsiteY5" fmla="*/ 6865257 h 6866020"/>
              <a:gd name="connsiteX6" fmla="*/ 820474 w 6870784"/>
              <a:gd name="connsiteY6" fmla="*/ 6866020 h 6866020"/>
              <a:gd name="connsiteX0" fmla="*/ 12311 w 6870784"/>
              <a:gd name="connsiteY0" fmla="*/ 6871747 h 6871747"/>
              <a:gd name="connsiteX1" fmla="*/ 1495 w 6870784"/>
              <a:gd name="connsiteY1" fmla="*/ 3849716 h 6871747"/>
              <a:gd name="connsiteX2" fmla="*/ 1024 w 6870784"/>
              <a:gd name="connsiteY2" fmla="*/ 14246 h 6871747"/>
              <a:gd name="connsiteX3" fmla="*/ 6870784 w 6870784"/>
              <a:gd name="connsiteY3" fmla="*/ 0 h 6871747"/>
              <a:gd name="connsiteX4" fmla="*/ 5255620 w 6870784"/>
              <a:gd name="connsiteY4" fmla="*/ 4352361 h 6871747"/>
              <a:gd name="connsiteX5" fmla="*/ 4372407 w 6870784"/>
              <a:gd name="connsiteY5" fmla="*/ 6865257 h 6871747"/>
              <a:gd name="connsiteX6" fmla="*/ 12311 w 6870784"/>
              <a:gd name="connsiteY6" fmla="*/ 6871747 h 6871747"/>
              <a:gd name="connsiteX0" fmla="*/ 12311 w 6870784"/>
              <a:gd name="connsiteY0" fmla="*/ 6886136 h 6886136"/>
              <a:gd name="connsiteX1" fmla="*/ 1495 w 6870784"/>
              <a:gd name="connsiteY1" fmla="*/ 3864105 h 6886136"/>
              <a:gd name="connsiteX2" fmla="*/ 1024 w 6870784"/>
              <a:gd name="connsiteY2" fmla="*/ 0 h 6886136"/>
              <a:gd name="connsiteX3" fmla="*/ 6870784 w 6870784"/>
              <a:gd name="connsiteY3" fmla="*/ 14389 h 6886136"/>
              <a:gd name="connsiteX4" fmla="*/ 5255620 w 6870784"/>
              <a:gd name="connsiteY4" fmla="*/ 4366750 h 6886136"/>
              <a:gd name="connsiteX5" fmla="*/ 4372407 w 6870784"/>
              <a:gd name="connsiteY5" fmla="*/ 6879646 h 6886136"/>
              <a:gd name="connsiteX6" fmla="*/ 12311 w 6870784"/>
              <a:gd name="connsiteY6" fmla="*/ 6886136 h 6886136"/>
              <a:gd name="connsiteX0" fmla="*/ 12311 w 6870784"/>
              <a:gd name="connsiteY0" fmla="*/ 6886136 h 6886136"/>
              <a:gd name="connsiteX1" fmla="*/ 1495 w 6870784"/>
              <a:gd name="connsiteY1" fmla="*/ 3864105 h 6886136"/>
              <a:gd name="connsiteX2" fmla="*/ 1024 w 6870784"/>
              <a:gd name="connsiteY2" fmla="*/ 0 h 6886136"/>
              <a:gd name="connsiteX3" fmla="*/ 6870784 w 6870784"/>
              <a:gd name="connsiteY3" fmla="*/ 14389 h 6886136"/>
              <a:gd name="connsiteX4" fmla="*/ 5255620 w 6870784"/>
              <a:gd name="connsiteY4" fmla="*/ 4366750 h 6886136"/>
              <a:gd name="connsiteX5" fmla="*/ 4372407 w 6870784"/>
              <a:gd name="connsiteY5" fmla="*/ 6879646 h 6886136"/>
              <a:gd name="connsiteX6" fmla="*/ 12311 w 6870784"/>
              <a:gd name="connsiteY6" fmla="*/ 6886136 h 6886136"/>
              <a:gd name="connsiteX0" fmla="*/ 12311 w 6870784"/>
              <a:gd name="connsiteY0" fmla="*/ 6886136 h 6888689"/>
              <a:gd name="connsiteX1" fmla="*/ 1495 w 6870784"/>
              <a:gd name="connsiteY1" fmla="*/ 3864105 h 6888689"/>
              <a:gd name="connsiteX2" fmla="*/ 1024 w 6870784"/>
              <a:gd name="connsiteY2" fmla="*/ 0 h 6888689"/>
              <a:gd name="connsiteX3" fmla="*/ 6870784 w 6870784"/>
              <a:gd name="connsiteY3" fmla="*/ 14389 h 6888689"/>
              <a:gd name="connsiteX4" fmla="*/ 5255620 w 6870784"/>
              <a:gd name="connsiteY4" fmla="*/ 4366750 h 6888689"/>
              <a:gd name="connsiteX5" fmla="*/ 4380003 w 6870784"/>
              <a:gd name="connsiteY5" fmla="*/ 6888689 h 6888689"/>
              <a:gd name="connsiteX6" fmla="*/ 12311 w 6870784"/>
              <a:gd name="connsiteY6" fmla="*/ 6886136 h 6888689"/>
              <a:gd name="connsiteX0" fmla="*/ 12311 w 6870784"/>
              <a:gd name="connsiteY0" fmla="*/ 6886136 h 6888689"/>
              <a:gd name="connsiteX1" fmla="*/ 1495 w 6870784"/>
              <a:gd name="connsiteY1" fmla="*/ 3864105 h 6888689"/>
              <a:gd name="connsiteX2" fmla="*/ 1024 w 6870784"/>
              <a:gd name="connsiteY2" fmla="*/ 0 h 6888689"/>
              <a:gd name="connsiteX3" fmla="*/ 6870784 w 6870784"/>
              <a:gd name="connsiteY3" fmla="*/ 14389 h 6888689"/>
              <a:gd name="connsiteX4" fmla="*/ 5255620 w 6870784"/>
              <a:gd name="connsiteY4" fmla="*/ 4366750 h 6888689"/>
              <a:gd name="connsiteX5" fmla="*/ 4380003 w 6870784"/>
              <a:gd name="connsiteY5" fmla="*/ 6888689 h 6888689"/>
              <a:gd name="connsiteX6" fmla="*/ 12311 w 6870784"/>
              <a:gd name="connsiteY6" fmla="*/ 6886136 h 6888689"/>
              <a:gd name="connsiteX0" fmla="*/ 12311 w 6870784"/>
              <a:gd name="connsiteY0" fmla="*/ 6886136 h 6888689"/>
              <a:gd name="connsiteX1" fmla="*/ 1495 w 6870784"/>
              <a:gd name="connsiteY1" fmla="*/ 3864105 h 6888689"/>
              <a:gd name="connsiteX2" fmla="*/ 1024 w 6870784"/>
              <a:gd name="connsiteY2" fmla="*/ 0 h 6888689"/>
              <a:gd name="connsiteX3" fmla="*/ 6870784 w 6870784"/>
              <a:gd name="connsiteY3" fmla="*/ 14389 h 6888689"/>
              <a:gd name="connsiteX4" fmla="*/ 5255620 w 6870784"/>
              <a:gd name="connsiteY4" fmla="*/ 4366750 h 6888689"/>
              <a:gd name="connsiteX5" fmla="*/ 4380003 w 6870784"/>
              <a:gd name="connsiteY5" fmla="*/ 6888689 h 6888689"/>
              <a:gd name="connsiteX6" fmla="*/ 12311 w 6870784"/>
              <a:gd name="connsiteY6" fmla="*/ 6886136 h 6888689"/>
              <a:gd name="connsiteX0" fmla="*/ 12311 w 6870784"/>
              <a:gd name="connsiteY0" fmla="*/ 6886136 h 6888689"/>
              <a:gd name="connsiteX1" fmla="*/ 1495 w 6870784"/>
              <a:gd name="connsiteY1" fmla="*/ 3864105 h 6888689"/>
              <a:gd name="connsiteX2" fmla="*/ 1024 w 6870784"/>
              <a:gd name="connsiteY2" fmla="*/ 0 h 6888689"/>
              <a:gd name="connsiteX3" fmla="*/ 6870784 w 6870784"/>
              <a:gd name="connsiteY3" fmla="*/ 14389 h 6888689"/>
              <a:gd name="connsiteX4" fmla="*/ 5255620 w 6870784"/>
              <a:gd name="connsiteY4" fmla="*/ 4366750 h 6888689"/>
              <a:gd name="connsiteX5" fmla="*/ 4380003 w 6870784"/>
              <a:gd name="connsiteY5" fmla="*/ 6888689 h 6888689"/>
              <a:gd name="connsiteX6" fmla="*/ 12311 w 6870784"/>
              <a:gd name="connsiteY6" fmla="*/ 6886136 h 6888689"/>
              <a:gd name="connsiteX0" fmla="*/ 7300 w 6870784"/>
              <a:gd name="connsiteY0" fmla="*/ 6886136 h 6888689"/>
              <a:gd name="connsiteX1" fmla="*/ 1495 w 6870784"/>
              <a:gd name="connsiteY1" fmla="*/ 3864105 h 6888689"/>
              <a:gd name="connsiteX2" fmla="*/ 1024 w 6870784"/>
              <a:gd name="connsiteY2" fmla="*/ 0 h 6888689"/>
              <a:gd name="connsiteX3" fmla="*/ 6870784 w 6870784"/>
              <a:gd name="connsiteY3" fmla="*/ 14389 h 6888689"/>
              <a:gd name="connsiteX4" fmla="*/ 5255620 w 6870784"/>
              <a:gd name="connsiteY4" fmla="*/ 4366750 h 6888689"/>
              <a:gd name="connsiteX5" fmla="*/ 4380003 w 6870784"/>
              <a:gd name="connsiteY5" fmla="*/ 6888689 h 6888689"/>
              <a:gd name="connsiteX6" fmla="*/ 7300 w 6870784"/>
              <a:gd name="connsiteY6" fmla="*/ 6886136 h 6888689"/>
              <a:gd name="connsiteX0" fmla="*/ 7300 w 6870784"/>
              <a:gd name="connsiteY0" fmla="*/ 6886136 h 6888689"/>
              <a:gd name="connsiteX1" fmla="*/ 1495 w 6870784"/>
              <a:gd name="connsiteY1" fmla="*/ 3864105 h 6888689"/>
              <a:gd name="connsiteX2" fmla="*/ 1024 w 6870784"/>
              <a:gd name="connsiteY2" fmla="*/ 0 h 6888689"/>
              <a:gd name="connsiteX3" fmla="*/ 6870784 w 6870784"/>
              <a:gd name="connsiteY3" fmla="*/ 14389 h 6888689"/>
              <a:gd name="connsiteX4" fmla="*/ 5255620 w 6870784"/>
              <a:gd name="connsiteY4" fmla="*/ 4366750 h 6888689"/>
              <a:gd name="connsiteX5" fmla="*/ 4380003 w 6870784"/>
              <a:gd name="connsiteY5" fmla="*/ 6888689 h 6888689"/>
              <a:gd name="connsiteX6" fmla="*/ 7300 w 6870784"/>
              <a:gd name="connsiteY6" fmla="*/ 6886136 h 6888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0784" h="6888689">
                <a:moveTo>
                  <a:pt x="7300" y="6886136"/>
                </a:moveTo>
                <a:cubicBezTo>
                  <a:pt x="-1448" y="5472655"/>
                  <a:pt x="9882" y="5127577"/>
                  <a:pt x="1495" y="3864105"/>
                </a:cubicBezTo>
                <a:cubicBezTo>
                  <a:pt x="11211" y="2265886"/>
                  <a:pt x="-3929" y="1201045"/>
                  <a:pt x="1024" y="0"/>
                </a:cubicBezTo>
                <a:lnTo>
                  <a:pt x="6870784" y="14389"/>
                </a:lnTo>
                <a:cubicBezTo>
                  <a:pt x="6744388" y="1760606"/>
                  <a:pt x="6182116" y="2492626"/>
                  <a:pt x="5255620" y="4366750"/>
                </a:cubicBezTo>
                <a:cubicBezTo>
                  <a:pt x="4541948" y="5683391"/>
                  <a:pt x="4374398" y="6745614"/>
                  <a:pt x="4380003" y="6888689"/>
                </a:cubicBezTo>
                <a:lnTo>
                  <a:pt x="7300" y="6886136"/>
                </a:lnTo>
                <a:close/>
              </a:path>
            </a:pathLst>
          </a:custGeom>
          <a:solidFill>
            <a:srgbClr val="004E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3997"/>
          </a:p>
        </p:txBody>
      </p:sp>
      <p:sp>
        <p:nvSpPr>
          <p:cNvPr id="12" name="Parallelogram 38">
            <a:extLst>
              <a:ext uri="{FF2B5EF4-FFF2-40B4-BE49-F238E27FC236}">
                <a16:creationId xmlns:a16="http://schemas.microsoft.com/office/drawing/2014/main" id="{596220AC-6E37-48C0-A8D0-9F74372BA29B}"/>
              </a:ext>
            </a:extLst>
          </p:cNvPr>
          <p:cNvSpPr/>
          <p:nvPr userDrawn="1"/>
        </p:nvSpPr>
        <p:spPr>
          <a:xfrm rot="10800000">
            <a:off x="11701871" y="-107692"/>
            <a:ext cx="18626485" cy="22107889"/>
          </a:xfrm>
          <a:custGeom>
            <a:avLst/>
            <a:gdLst>
              <a:gd name="connsiteX0" fmla="*/ 0 w 10616275"/>
              <a:gd name="connsiteY0" fmla="*/ 6858000 h 6858000"/>
              <a:gd name="connsiteX1" fmla="*/ 3107977 w 10616275"/>
              <a:gd name="connsiteY1" fmla="*/ 0 h 6858000"/>
              <a:gd name="connsiteX2" fmla="*/ 10616275 w 10616275"/>
              <a:gd name="connsiteY2" fmla="*/ 0 h 6858000"/>
              <a:gd name="connsiteX3" fmla="*/ 7508298 w 10616275"/>
              <a:gd name="connsiteY3" fmla="*/ 6858000 h 6858000"/>
              <a:gd name="connsiteX4" fmla="*/ 0 w 10616275"/>
              <a:gd name="connsiteY4" fmla="*/ 6858000 h 6858000"/>
              <a:gd name="connsiteX0" fmla="*/ 0 w 10616275"/>
              <a:gd name="connsiteY0" fmla="*/ 6858000 h 6858000"/>
              <a:gd name="connsiteX1" fmla="*/ 2056475 w 10616275"/>
              <a:gd name="connsiteY1" fmla="*/ 22976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0 w 10616275"/>
              <a:gd name="connsiteY0" fmla="*/ 6858000 h 6858000"/>
              <a:gd name="connsiteX1" fmla="*/ 2208875 w 10616275"/>
              <a:gd name="connsiteY1" fmla="*/ 48376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0 w 10616275"/>
              <a:gd name="connsiteY0" fmla="*/ 6858000 h 6858000"/>
              <a:gd name="connsiteX1" fmla="*/ 2208875 w 10616275"/>
              <a:gd name="connsiteY1" fmla="*/ 48376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0 w 10616275"/>
              <a:gd name="connsiteY0" fmla="*/ 6858000 h 6858000"/>
              <a:gd name="connsiteX1" fmla="*/ 1015075 w 10616275"/>
              <a:gd name="connsiteY1" fmla="*/ 41645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0 w 10616275"/>
              <a:gd name="connsiteY0" fmla="*/ 6858000 h 6858000"/>
              <a:gd name="connsiteX1" fmla="*/ 1015075 w 10616275"/>
              <a:gd name="connsiteY1" fmla="*/ 41645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91996 w 10708271"/>
              <a:gd name="connsiteY0" fmla="*/ 6858000 h 6858000"/>
              <a:gd name="connsiteX1" fmla="*/ 421271 w 10708271"/>
              <a:gd name="connsiteY1" fmla="*/ 4094743 h 6858000"/>
              <a:gd name="connsiteX2" fmla="*/ 3199973 w 10708271"/>
              <a:gd name="connsiteY2" fmla="*/ 0 h 6858000"/>
              <a:gd name="connsiteX3" fmla="*/ 10708271 w 10708271"/>
              <a:gd name="connsiteY3" fmla="*/ 0 h 6858000"/>
              <a:gd name="connsiteX4" fmla="*/ 7600294 w 10708271"/>
              <a:gd name="connsiteY4" fmla="*/ 6858000 h 6858000"/>
              <a:gd name="connsiteX5" fmla="*/ 91996 w 10708271"/>
              <a:gd name="connsiteY5" fmla="*/ 6858000 h 6858000"/>
              <a:gd name="connsiteX0" fmla="*/ 1319899 w 10502009"/>
              <a:gd name="connsiteY0" fmla="*/ 6867625 h 6867625"/>
              <a:gd name="connsiteX1" fmla="*/ 215009 w 10502009"/>
              <a:gd name="connsiteY1" fmla="*/ 4094743 h 6867625"/>
              <a:gd name="connsiteX2" fmla="*/ 2993711 w 10502009"/>
              <a:gd name="connsiteY2" fmla="*/ 0 h 6867625"/>
              <a:gd name="connsiteX3" fmla="*/ 10502009 w 10502009"/>
              <a:gd name="connsiteY3" fmla="*/ 0 h 6867625"/>
              <a:gd name="connsiteX4" fmla="*/ 7394032 w 10502009"/>
              <a:gd name="connsiteY4" fmla="*/ 6858000 h 6867625"/>
              <a:gd name="connsiteX5" fmla="*/ 1319899 w 10502009"/>
              <a:gd name="connsiteY5" fmla="*/ 6867625 h 6867625"/>
              <a:gd name="connsiteX0" fmla="*/ 1347854 w 10529964"/>
              <a:gd name="connsiteY0" fmla="*/ 6867625 h 6867625"/>
              <a:gd name="connsiteX1" fmla="*/ 242964 w 10529964"/>
              <a:gd name="connsiteY1" fmla="*/ 4094743 h 6867625"/>
              <a:gd name="connsiteX2" fmla="*/ 3021666 w 10529964"/>
              <a:gd name="connsiteY2" fmla="*/ 0 h 6867625"/>
              <a:gd name="connsiteX3" fmla="*/ 10529964 w 10529964"/>
              <a:gd name="connsiteY3" fmla="*/ 0 h 6867625"/>
              <a:gd name="connsiteX4" fmla="*/ 7421987 w 10529964"/>
              <a:gd name="connsiteY4" fmla="*/ 6858000 h 6867625"/>
              <a:gd name="connsiteX5" fmla="*/ 1347854 w 10529964"/>
              <a:gd name="connsiteY5" fmla="*/ 6867625 h 6867625"/>
              <a:gd name="connsiteX0" fmla="*/ 773147 w 9955257"/>
              <a:gd name="connsiteY0" fmla="*/ 6867625 h 6867625"/>
              <a:gd name="connsiteX1" fmla="*/ 322775 w 9955257"/>
              <a:gd name="connsiteY1" fmla="*/ 3834861 h 6867625"/>
              <a:gd name="connsiteX2" fmla="*/ 2446959 w 9955257"/>
              <a:gd name="connsiteY2" fmla="*/ 0 h 6867625"/>
              <a:gd name="connsiteX3" fmla="*/ 9955257 w 9955257"/>
              <a:gd name="connsiteY3" fmla="*/ 0 h 6867625"/>
              <a:gd name="connsiteX4" fmla="*/ 6847280 w 9955257"/>
              <a:gd name="connsiteY4" fmla="*/ 6858000 h 6867625"/>
              <a:gd name="connsiteX5" fmla="*/ 773147 w 9955257"/>
              <a:gd name="connsiteY5" fmla="*/ 6867625 h 6867625"/>
              <a:gd name="connsiteX0" fmla="*/ 773147 w 9955257"/>
              <a:gd name="connsiteY0" fmla="*/ 6867625 h 6867625"/>
              <a:gd name="connsiteX1" fmla="*/ 322775 w 9955257"/>
              <a:gd name="connsiteY1" fmla="*/ 3834861 h 6867625"/>
              <a:gd name="connsiteX2" fmla="*/ 2446959 w 9955257"/>
              <a:gd name="connsiteY2" fmla="*/ 0 h 6867625"/>
              <a:gd name="connsiteX3" fmla="*/ 9955257 w 9955257"/>
              <a:gd name="connsiteY3" fmla="*/ 0 h 6867625"/>
              <a:gd name="connsiteX4" fmla="*/ 6847280 w 9955257"/>
              <a:gd name="connsiteY4" fmla="*/ 6858000 h 6867625"/>
              <a:gd name="connsiteX5" fmla="*/ 773147 w 9955257"/>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7042187 w 10150164"/>
              <a:gd name="connsiteY4" fmla="*/ 6858000 h 6867625"/>
              <a:gd name="connsiteX5" fmla="*/ 968054 w 10150164"/>
              <a:gd name="connsiteY5"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8791263 w 10150164"/>
              <a:gd name="connsiteY4" fmla="*/ 2945393 h 6867625"/>
              <a:gd name="connsiteX5" fmla="*/ 7042187 w 10150164"/>
              <a:gd name="connsiteY5" fmla="*/ 6858000 h 6867625"/>
              <a:gd name="connsiteX6" fmla="*/ 968054 w 10150164"/>
              <a:gd name="connsiteY6"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7484977 w 10150164"/>
              <a:gd name="connsiteY4" fmla="*/ 3867050 h 6867625"/>
              <a:gd name="connsiteX5" fmla="*/ 7042187 w 10150164"/>
              <a:gd name="connsiteY5" fmla="*/ 6858000 h 6867625"/>
              <a:gd name="connsiteX6" fmla="*/ 968054 w 10150164"/>
              <a:gd name="connsiteY6"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7484977 w 10150164"/>
              <a:gd name="connsiteY4" fmla="*/ 3867050 h 6867625"/>
              <a:gd name="connsiteX5" fmla="*/ 7042187 w 10150164"/>
              <a:gd name="connsiteY5" fmla="*/ 6858000 h 6867625"/>
              <a:gd name="connsiteX6" fmla="*/ 968054 w 10150164"/>
              <a:gd name="connsiteY6"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7484977 w 10150164"/>
              <a:gd name="connsiteY4" fmla="*/ 3867050 h 6867625"/>
              <a:gd name="connsiteX5" fmla="*/ 7042187 w 10150164"/>
              <a:gd name="connsiteY5" fmla="*/ 6858000 h 6867625"/>
              <a:gd name="connsiteX6" fmla="*/ 968054 w 10150164"/>
              <a:gd name="connsiteY6" fmla="*/ 6867625 h 6867625"/>
              <a:gd name="connsiteX0" fmla="*/ 968054 w 9540564"/>
              <a:gd name="connsiteY0" fmla="*/ 6874882 h 6874882"/>
              <a:gd name="connsiteX1" fmla="*/ 289684 w 9540564"/>
              <a:gd name="connsiteY1" fmla="*/ 3466799 h 6874882"/>
              <a:gd name="connsiteX2" fmla="*/ 2641866 w 9540564"/>
              <a:gd name="connsiteY2" fmla="*/ 7257 h 6874882"/>
              <a:gd name="connsiteX3" fmla="*/ 9540564 w 9540564"/>
              <a:gd name="connsiteY3" fmla="*/ 0 h 6874882"/>
              <a:gd name="connsiteX4" fmla="*/ 7484977 w 9540564"/>
              <a:gd name="connsiteY4" fmla="*/ 3874307 h 6874882"/>
              <a:gd name="connsiteX5" fmla="*/ 7042187 w 9540564"/>
              <a:gd name="connsiteY5" fmla="*/ 6865257 h 6874882"/>
              <a:gd name="connsiteX6" fmla="*/ 968054 w 9540564"/>
              <a:gd name="connsiteY6" fmla="*/ 6874882 h 6874882"/>
              <a:gd name="connsiteX0" fmla="*/ 968054 w 9540564"/>
              <a:gd name="connsiteY0" fmla="*/ 6874882 h 6874882"/>
              <a:gd name="connsiteX1" fmla="*/ 289684 w 9540564"/>
              <a:gd name="connsiteY1" fmla="*/ 3466799 h 6874882"/>
              <a:gd name="connsiteX2" fmla="*/ 2641866 w 9540564"/>
              <a:gd name="connsiteY2" fmla="*/ 7257 h 6874882"/>
              <a:gd name="connsiteX3" fmla="*/ 9540564 w 9540564"/>
              <a:gd name="connsiteY3" fmla="*/ 0 h 6874882"/>
              <a:gd name="connsiteX4" fmla="*/ 7484977 w 9540564"/>
              <a:gd name="connsiteY4" fmla="*/ 3874307 h 6874882"/>
              <a:gd name="connsiteX5" fmla="*/ 7042187 w 9540564"/>
              <a:gd name="connsiteY5" fmla="*/ 6865257 h 6874882"/>
              <a:gd name="connsiteX6" fmla="*/ 968054 w 9540564"/>
              <a:gd name="connsiteY6" fmla="*/ 6874882 h 6874882"/>
              <a:gd name="connsiteX0" fmla="*/ 1119744 w 9692254"/>
              <a:gd name="connsiteY0" fmla="*/ 6874882 h 6874882"/>
              <a:gd name="connsiteX1" fmla="*/ 441374 w 9692254"/>
              <a:gd name="connsiteY1" fmla="*/ 3466799 h 6874882"/>
              <a:gd name="connsiteX2" fmla="*/ 2793556 w 9692254"/>
              <a:gd name="connsiteY2" fmla="*/ 7257 h 6874882"/>
              <a:gd name="connsiteX3" fmla="*/ 9692254 w 9692254"/>
              <a:gd name="connsiteY3" fmla="*/ 0 h 6874882"/>
              <a:gd name="connsiteX4" fmla="*/ 7636667 w 9692254"/>
              <a:gd name="connsiteY4" fmla="*/ 3874307 h 6874882"/>
              <a:gd name="connsiteX5" fmla="*/ 7193877 w 9692254"/>
              <a:gd name="connsiteY5" fmla="*/ 6865257 h 6874882"/>
              <a:gd name="connsiteX6" fmla="*/ 1119744 w 9692254"/>
              <a:gd name="connsiteY6" fmla="*/ 6874882 h 6874882"/>
              <a:gd name="connsiteX0" fmla="*/ 89870 w 10173546"/>
              <a:gd name="connsiteY0" fmla="*/ 6913383 h 6913383"/>
              <a:gd name="connsiteX1" fmla="*/ 922666 w 10173546"/>
              <a:gd name="connsiteY1" fmla="*/ 3466799 h 6913383"/>
              <a:gd name="connsiteX2" fmla="*/ 3274848 w 10173546"/>
              <a:gd name="connsiteY2" fmla="*/ 7257 h 6913383"/>
              <a:gd name="connsiteX3" fmla="*/ 10173546 w 10173546"/>
              <a:gd name="connsiteY3" fmla="*/ 0 h 6913383"/>
              <a:gd name="connsiteX4" fmla="*/ 8117959 w 10173546"/>
              <a:gd name="connsiteY4" fmla="*/ 3874307 h 6913383"/>
              <a:gd name="connsiteX5" fmla="*/ 7675169 w 10173546"/>
              <a:gd name="connsiteY5" fmla="*/ 6865257 h 6913383"/>
              <a:gd name="connsiteX6" fmla="*/ 89870 w 10173546"/>
              <a:gd name="connsiteY6" fmla="*/ 6913383 h 6913383"/>
              <a:gd name="connsiteX0" fmla="*/ 73113 w 10156789"/>
              <a:gd name="connsiteY0" fmla="*/ 6913383 h 6913383"/>
              <a:gd name="connsiteX1" fmla="*/ 954035 w 10156789"/>
              <a:gd name="connsiteY1" fmla="*/ 3351296 h 6913383"/>
              <a:gd name="connsiteX2" fmla="*/ 3258091 w 10156789"/>
              <a:gd name="connsiteY2" fmla="*/ 7257 h 6913383"/>
              <a:gd name="connsiteX3" fmla="*/ 10156789 w 10156789"/>
              <a:gd name="connsiteY3" fmla="*/ 0 h 6913383"/>
              <a:gd name="connsiteX4" fmla="*/ 8101202 w 10156789"/>
              <a:gd name="connsiteY4" fmla="*/ 3874307 h 6913383"/>
              <a:gd name="connsiteX5" fmla="*/ 7658412 w 10156789"/>
              <a:gd name="connsiteY5" fmla="*/ 6865257 h 6913383"/>
              <a:gd name="connsiteX6" fmla="*/ 73113 w 10156789"/>
              <a:gd name="connsiteY6" fmla="*/ 6913383 h 6913383"/>
              <a:gd name="connsiteX0" fmla="*/ 118969 w 10202645"/>
              <a:gd name="connsiteY0" fmla="*/ 6913383 h 6913383"/>
              <a:gd name="connsiteX1" fmla="*/ 999891 w 10202645"/>
              <a:gd name="connsiteY1" fmla="*/ 3351296 h 6913383"/>
              <a:gd name="connsiteX2" fmla="*/ 3303947 w 10202645"/>
              <a:gd name="connsiteY2" fmla="*/ 7257 h 6913383"/>
              <a:gd name="connsiteX3" fmla="*/ 10202645 w 10202645"/>
              <a:gd name="connsiteY3" fmla="*/ 0 h 6913383"/>
              <a:gd name="connsiteX4" fmla="*/ 8147058 w 10202645"/>
              <a:gd name="connsiteY4" fmla="*/ 3874307 h 6913383"/>
              <a:gd name="connsiteX5" fmla="*/ 7704268 w 10202645"/>
              <a:gd name="connsiteY5" fmla="*/ 6865257 h 6913383"/>
              <a:gd name="connsiteX6" fmla="*/ 118969 w 10202645"/>
              <a:gd name="connsiteY6" fmla="*/ 6913383 h 6913383"/>
              <a:gd name="connsiteX0" fmla="*/ 60443 w 10144119"/>
              <a:gd name="connsiteY0" fmla="*/ 6913383 h 6913383"/>
              <a:gd name="connsiteX1" fmla="*/ 941365 w 10144119"/>
              <a:gd name="connsiteY1" fmla="*/ 3351296 h 6913383"/>
              <a:gd name="connsiteX2" fmla="*/ 3245421 w 10144119"/>
              <a:gd name="connsiteY2" fmla="*/ 7257 h 6913383"/>
              <a:gd name="connsiteX3" fmla="*/ 10144119 w 10144119"/>
              <a:gd name="connsiteY3" fmla="*/ 0 h 6913383"/>
              <a:gd name="connsiteX4" fmla="*/ 8088532 w 10144119"/>
              <a:gd name="connsiteY4" fmla="*/ 3874307 h 6913383"/>
              <a:gd name="connsiteX5" fmla="*/ 7645742 w 10144119"/>
              <a:gd name="connsiteY5" fmla="*/ 6865257 h 6913383"/>
              <a:gd name="connsiteX6" fmla="*/ 60443 w 10144119"/>
              <a:gd name="connsiteY6" fmla="*/ 6913383 h 6913383"/>
              <a:gd name="connsiteX0" fmla="*/ 57577 w 10150879"/>
              <a:gd name="connsiteY0" fmla="*/ 6643876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95292 w 10150879"/>
              <a:gd name="connsiteY4" fmla="*/ 3874307 h 6865257"/>
              <a:gd name="connsiteX5" fmla="*/ 7652502 w 10150879"/>
              <a:gd name="connsiteY5" fmla="*/ 6865257 h 6865257"/>
              <a:gd name="connsiteX6" fmla="*/ 57577 w 10150879"/>
              <a:gd name="connsiteY6" fmla="*/ 6643876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95292 w 10150879"/>
              <a:gd name="connsiteY4" fmla="*/ 3874307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59465 w 10150879"/>
              <a:gd name="connsiteY4" fmla="*/ 50826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59465 w 10150879"/>
              <a:gd name="connsiteY4" fmla="*/ 50826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59465 w 10150879"/>
              <a:gd name="connsiteY4" fmla="*/ 50826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7983265 w 10150879"/>
              <a:gd name="connsiteY4" fmla="*/ 53747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7983265 w 10150879"/>
              <a:gd name="connsiteY4" fmla="*/ 53747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65815 w 10150879"/>
              <a:gd name="connsiteY4" fmla="*/ 53937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65815 w 10150879"/>
              <a:gd name="connsiteY4" fmla="*/ 53937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535715 w 10150879"/>
              <a:gd name="connsiteY4" fmla="*/ 43523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535715 w 10150879"/>
              <a:gd name="connsiteY4" fmla="*/ 4352361 h 6865257"/>
              <a:gd name="connsiteX5" fmla="*/ 7652502 w 10150879"/>
              <a:gd name="connsiteY5" fmla="*/ 6865257 h 6865257"/>
              <a:gd name="connsiteX6" fmla="*/ 57577 w 10150879"/>
              <a:gd name="connsiteY6" fmla="*/ 6865257 h 6865257"/>
              <a:gd name="connsiteX0" fmla="*/ 2187143 w 9494912"/>
              <a:gd name="connsiteY0" fmla="*/ 6865257 h 6865257"/>
              <a:gd name="connsiteX1" fmla="*/ 292158 w 9494912"/>
              <a:gd name="connsiteY1" fmla="*/ 3351296 h 6865257"/>
              <a:gd name="connsiteX2" fmla="*/ 2596214 w 9494912"/>
              <a:gd name="connsiteY2" fmla="*/ 7257 h 6865257"/>
              <a:gd name="connsiteX3" fmla="*/ 9494912 w 9494912"/>
              <a:gd name="connsiteY3" fmla="*/ 0 h 6865257"/>
              <a:gd name="connsiteX4" fmla="*/ 7879748 w 9494912"/>
              <a:gd name="connsiteY4" fmla="*/ 4352361 h 6865257"/>
              <a:gd name="connsiteX5" fmla="*/ 6996535 w 9494912"/>
              <a:gd name="connsiteY5" fmla="*/ 6865257 h 6865257"/>
              <a:gd name="connsiteX6" fmla="*/ 2187143 w 9494912"/>
              <a:gd name="connsiteY6" fmla="*/ 6865257 h 6865257"/>
              <a:gd name="connsiteX0" fmla="*/ 525289 w 7833058"/>
              <a:gd name="connsiteY0" fmla="*/ 6865257 h 6865257"/>
              <a:gd name="connsiteX1" fmla="*/ 569170 w 7833058"/>
              <a:gd name="connsiteY1" fmla="*/ 3419030 h 6865257"/>
              <a:gd name="connsiteX2" fmla="*/ 934360 w 7833058"/>
              <a:gd name="connsiteY2" fmla="*/ 7257 h 6865257"/>
              <a:gd name="connsiteX3" fmla="*/ 7833058 w 7833058"/>
              <a:gd name="connsiteY3" fmla="*/ 0 h 6865257"/>
              <a:gd name="connsiteX4" fmla="*/ 6217894 w 7833058"/>
              <a:gd name="connsiteY4" fmla="*/ 4352361 h 6865257"/>
              <a:gd name="connsiteX5" fmla="*/ 5334681 w 7833058"/>
              <a:gd name="connsiteY5" fmla="*/ 6865257 h 6865257"/>
              <a:gd name="connsiteX6" fmla="*/ 525289 w 7833058"/>
              <a:gd name="connsiteY6" fmla="*/ 6865257 h 6865257"/>
              <a:gd name="connsiteX0" fmla="*/ 34342 w 7342111"/>
              <a:gd name="connsiteY0" fmla="*/ 6865257 h 6865257"/>
              <a:gd name="connsiteX1" fmla="*/ 78223 w 7342111"/>
              <a:gd name="connsiteY1" fmla="*/ 3419030 h 6865257"/>
              <a:gd name="connsiteX2" fmla="*/ 443413 w 7342111"/>
              <a:gd name="connsiteY2" fmla="*/ 7257 h 6865257"/>
              <a:gd name="connsiteX3" fmla="*/ 7342111 w 7342111"/>
              <a:gd name="connsiteY3" fmla="*/ 0 h 6865257"/>
              <a:gd name="connsiteX4" fmla="*/ 5726947 w 7342111"/>
              <a:gd name="connsiteY4" fmla="*/ 4352361 h 6865257"/>
              <a:gd name="connsiteX5" fmla="*/ 4843734 w 7342111"/>
              <a:gd name="connsiteY5" fmla="*/ 6865257 h 6865257"/>
              <a:gd name="connsiteX6" fmla="*/ 34342 w 7342111"/>
              <a:gd name="connsiteY6" fmla="*/ 6865257 h 6865257"/>
              <a:gd name="connsiteX0" fmla="*/ 34342 w 7342111"/>
              <a:gd name="connsiteY0" fmla="*/ 6865257 h 6865257"/>
              <a:gd name="connsiteX1" fmla="*/ 78223 w 7342111"/>
              <a:gd name="connsiteY1" fmla="*/ 3419030 h 6865257"/>
              <a:gd name="connsiteX2" fmla="*/ 443413 w 7342111"/>
              <a:gd name="connsiteY2" fmla="*/ 7257 h 6865257"/>
              <a:gd name="connsiteX3" fmla="*/ 7342111 w 7342111"/>
              <a:gd name="connsiteY3" fmla="*/ 0 h 6865257"/>
              <a:gd name="connsiteX4" fmla="*/ 5726947 w 7342111"/>
              <a:gd name="connsiteY4" fmla="*/ 4352361 h 6865257"/>
              <a:gd name="connsiteX5" fmla="*/ 4843734 w 7342111"/>
              <a:gd name="connsiteY5" fmla="*/ 6865257 h 6865257"/>
              <a:gd name="connsiteX6" fmla="*/ 34342 w 7342111"/>
              <a:gd name="connsiteY6" fmla="*/ 6865257 h 6865257"/>
              <a:gd name="connsiteX0" fmla="*/ 2151719 w 7268738"/>
              <a:gd name="connsiteY0" fmla="*/ 4833257 h 6865257"/>
              <a:gd name="connsiteX1" fmla="*/ 4850 w 7268738"/>
              <a:gd name="connsiteY1" fmla="*/ 3419030 h 6865257"/>
              <a:gd name="connsiteX2" fmla="*/ 370040 w 7268738"/>
              <a:gd name="connsiteY2" fmla="*/ 7257 h 6865257"/>
              <a:gd name="connsiteX3" fmla="*/ 7268738 w 7268738"/>
              <a:gd name="connsiteY3" fmla="*/ 0 h 6865257"/>
              <a:gd name="connsiteX4" fmla="*/ 5653574 w 7268738"/>
              <a:gd name="connsiteY4" fmla="*/ 4352361 h 6865257"/>
              <a:gd name="connsiteX5" fmla="*/ 4770361 w 7268738"/>
              <a:gd name="connsiteY5" fmla="*/ 6865257 h 6865257"/>
              <a:gd name="connsiteX6" fmla="*/ 2151719 w 7268738"/>
              <a:gd name="connsiteY6" fmla="*/ 4833257 h 6865257"/>
              <a:gd name="connsiteX0" fmla="*/ 487835 w 7281254"/>
              <a:gd name="connsiteY0" fmla="*/ 6890657 h 6890657"/>
              <a:gd name="connsiteX1" fmla="*/ 17366 w 7281254"/>
              <a:gd name="connsiteY1" fmla="*/ 3419030 h 6890657"/>
              <a:gd name="connsiteX2" fmla="*/ 382556 w 7281254"/>
              <a:gd name="connsiteY2" fmla="*/ 7257 h 6890657"/>
              <a:gd name="connsiteX3" fmla="*/ 7281254 w 7281254"/>
              <a:gd name="connsiteY3" fmla="*/ 0 h 6890657"/>
              <a:gd name="connsiteX4" fmla="*/ 5666090 w 7281254"/>
              <a:gd name="connsiteY4" fmla="*/ 4352361 h 6890657"/>
              <a:gd name="connsiteX5" fmla="*/ 4782877 w 7281254"/>
              <a:gd name="connsiteY5" fmla="*/ 6865257 h 6890657"/>
              <a:gd name="connsiteX6" fmla="*/ 487835 w 7281254"/>
              <a:gd name="connsiteY6" fmla="*/ 6890657 h 6890657"/>
              <a:gd name="connsiteX0" fmla="*/ 204225 w 6997644"/>
              <a:gd name="connsiteY0" fmla="*/ 6890657 h 6890657"/>
              <a:gd name="connsiteX1" fmla="*/ 235406 w 6997644"/>
              <a:gd name="connsiteY1" fmla="*/ 3241230 h 6890657"/>
              <a:gd name="connsiteX2" fmla="*/ 98946 w 6997644"/>
              <a:gd name="connsiteY2" fmla="*/ 7257 h 6890657"/>
              <a:gd name="connsiteX3" fmla="*/ 6997644 w 6997644"/>
              <a:gd name="connsiteY3" fmla="*/ 0 h 6890657"/>
              <a:gd name="connsiteX4" fmla="*/ 5382480 w 6997644"/>
              <a:gd name="connsiteY4" fmla="*/ 4352361 h 6890657"/>
              <a:gd name="connsiteX5" fmla="*/ 4499267 w 6997644"/>
              <a:gd name="connsiteY5" fmla="*/ 6865257 h 6890657"/>
              <a:gd name="connsiteX6" fmla="*/ 204225 w 6997644"/>
              <a:gd name="connsiteY6" fmla="*/ 6890657 h 6890657"/>
              <a:gd name="connsiteX0" fmla="*/ 105279 w 6898698"/>
              <a:gd name="connsiteY0" fmla="*/ 6890657 h 6890657"/>
              <a:gd name="connsiteX1" fmla="*/ 136460 w 6898698"/>
              <a:gd name="connsiteY1" fmla="*/ 3241230 h 6890657"/>
              <a:gd name="connsiteX2" fmla="*/ 0 w 6898698"/>
              <a:gd name="connsiteY2" fmla="*/ 7257 h 6890657"/>
              <a:gd name="connsiteX3" fmla="*/ 6898698 w 6898698"/>
              <a:gd name="connsiteY3" fmla="*/ 0 h 6890657"/>
              <a:gd name="connsiteX4" fmla="*/ 5283534 w 6898698"/>
              <a:gd name="connsiteY4" fmla="*/ 4352361 h 6890657"/>
              <a:gd name="connsiteX5" fmla="*/ 4400321 w 6898698"/>
              <a:gd name="connsiteY5" fmla="*/ 6865257 h 6890657"/>
              <a:gd name="connsiteX6" fmla="*/ 105279 w 6898698"/>
              <a:gd name="connsiteY6" fmla="*/ 6890657 h 6890657"/>
              <a:gd name="connsiteX0" fmla="*/ 105279 w 6898698"/>
              <a:gd name="connsiteY0" fmla="*/ 6890657 h 6890657"/>
              <a:gd name="connsiteX1" fmla="*/ 98360 w 6898698"/>
              <a:gd name="connsiteY1" fmla="*/ 3241230 h 6890657"/>
              <a:gd name="connsiteX2" fmla="*/ 0 w 6898698"/>
              <a:gd name="connsiteY2" fmla="*/ 7257 h 6890657"/>
              <a:gd name="connsiteX3" fmla="*/ 6898698 w 6898698"/>
              <a:gd name="connsiteY3" fmla="*/ 0 h 6890657"/>
              <a:gd name="connsiteX4" fmla="*/ 5283534 w 6898698"/>
              <a:gd name="connsiteY4" fmla="*/ 4352361 h 6890657"/>
              <a:gd name="connsiteX5" fmla="*/ 4400321 w 6898698"/>
              <a:gd name="connsiteY5" fmla="*/ 6865257 h 6890657"/>
              <a:gd name="connsiteX6" fmla="*/ 105279 w 6898698"/>
              <a:gd name="connsiteY6" fmla="*/ 6890657 h 6890657"/>
              <a:gd name="connsiteX0" fmla="*/ 105279 w 6898698"/>
              <a:gd name="connsiteY0" fmla="*/ 6890657 h 6890657"/>
              <a:gd name="connsiteX1" fmla="*/ 98360 w 6898698"/>
              <a:gd name="connsiteY1" fmla="*/ 3241230 h 6890657"/>
              <a:gd name="connsiteX2" fmla="*/ 0 w 6898698"/>
              <a:gd name="connsiteY2" fmla="*/ 7257 h 6890657"/>
              <a:gd name="connsiteX3" fmla="*/ 6898698 w 6898698"/>
              <a:gd name="connsiteY3" fmla="*/ 0 h 6890657"/>
              <a:gd name="connsiteX4" fmla="*/ 5283534 w 6898698"/>
              <a:gd name="connsiteY4" fmla="*/ 4352361 h 6890657"/>
              <a:gd name="connsiteX5" fmla="*/ 4400321 w 6898698"/>
              <a:gd name="connsiteY5" fmla="*/ 6865257 h 6890657"/>
              <a:gd name="connsiteX6" fmla="*/ 105279 w 6898698"/>
              <a:gd name="connsiteY6" fmla="*/ 6890657 h 6890657"/>
              <a:gd name="connsiteX0" fmla="*/ 105279 w 6898698"/>
              <a:gd name="connsiteY0" fmla="*/ 6890657 h 6890657"/>
              <a:gd name="connsiteX1" fmla="*/ 98360 w 6898698"/>
              <a:gd name="connsiteY1" fmla="*/ 3241230 h 6890657"/>
              <a:gd name="connsiteX2" fmla="*/ 0 w 6898698"/>
              <a:gd name="connsiteY2" fmla="*/ 7257 h 6890657"/>
              <a:gd name="connsiteX3" fmla="*/ 6898698 w 6898698"/>
              <a:gd name="connsiteY3" fmla="*/ 0 h 6890657"/>
              <a:gd name="connsiteX4" fmla="*/ 5283534 w 6898698"/>
              <a:gd name="connsiteY4" fmla="*/ 4352361 h 6890657"/>
              <a:gd name="connsiteX5" fmla="*/ 4400321 w 6898698"/>
              <a:gd name="connsiteY5" fmla="*/ 6865257 h 6890657"/>
              <a:gd name="connsiteX6" fmla="*/ 105279 w 6898698"/>
              <a:gd name="connsiteY6" fmla="*/ 6890657 h 6890657"/>
              <a:gd name="connsiteX0" fmla="*/ 105279 w 6898698"/>
              <a:gd name="connsiteY0" fmla="*/ 6890657 h 6890657"/>
              <a:gd name="connsiteX1" fmla="*/ 72960 w 6898698"/>
              <a:gd name="connsiteY1" fmla="*/ 3241230 h 6890657"/>
              <a:gd name="connsiteX2" fmla="*/ 0 w 6898698"/>
              <a:gd name="connsiteY2" fmla="*/ 7257 h 6890657"/>
              <a:gd name="connsiteX3" fmla="*/ 6898698 w 6898698"/>
              <a:gd name="connsiteY3" fmla="*/ 0 h 6890657"/>
              <a:gd name="connsiteX4" fmla="*/ 5283534 w 6898698"/>
              <a:gd name="connsiteY4" fmla="*/ 4352361 h 6890657"/>
              <a:gd name="connsiteX5" fmla="*/ 4400321 w 6898698"/>
              <a:gd name="connsiteY5" fmla="*/ 6865257 h 6890657"/>
              <a:gd name="connsiteX6" fmla="*/ 105279 w 6898698"/>
              <a:gd name="connsiteY6" fmla="*/ 6890657 h 6890657"/>
              <a:gd name="connsiteX0" fmla="*/ 143379 w 6898698"/>
              <a:gd name="connsiteY0" fmla="*/ 6890657 h 6890657"/>
              <a:gd name="connsiteX1" fmla="*/ 72960 w 6898698"/>
              <a:gd name="connsiteY1" fmla="*/ 3241230 h 6890657"/>
              <a:gd name="connsiteX2" fmla="*/ 0 w 6898698"/>
              <a:gd name="connsiteY2" fmla="*/ 7257 h 6890657"/>
              <a:gd name="connsiteX3" fmla="*/ 6898698 w 6898698"/>
              <a:gd name="connsiteY3" fmla="*/ 0 h 6890657"/>
              <a:gd name="connsiteX4" fmla="*/ 5283534 w 6898698"/>
              <a:gd name="connsiteY4" fmla="*/ 4352361 h 6890657"/>
              <a:gd name="connsiteX5" fmla="*/ 4400321 w 6898698"/>
              <a:gd name="connsiteY5" fmla="*/ 6865257 h 6890657"/>
              <a:gd name="connsiteX6" fmla="*/ 143379 w 6898698"/>
              <a:gd name="connsiteY6" fmla="*/ 6890657 h 6890657"/>
              <a:gd name="connsiteX0" fmla="*/ 143379 w 6898698"/>
              <a:gd name="connsiteY0" fmla="*/ 6890657 h 6890657"/>
              <a:gd name="connsiteX1" fmla="*/ 72960 w 6898698"/>
              <a:gd name="connsiteY1" fmla="*/ 3241230 h 6890657"/>
              <a:gd name="connsiteX2" fmla="*/ 0 w 6898698"/>
              <a:gd name="connsiteY2" fmla="*/ 7257 h 6890657"/>
              <a:gd name="connsiteX3" fmla="*/ 6898698 w 6898698"/>
              <a:gd name="connsiteY3" fmla="*/ 0 h 6890657"/>
              <a:gd name="connsiteX4" fmla="*/ 5283534 w 6898698"/>
              <a:gd name="connsiteY4" fmla="*/ 4352361 h 6890657"/>
              <a:gd name="connsiteX5" fmla="*/ 4400321 w 6898698"/>
              <a:gd name="connsiteY5" fmla="*/ 6865257 h 6890657"/>
              <a:gd name="connsiteX6" fmla="*/ 143379 w 6898698"/>
              <a:gd name="connsiteY6" fmla="*/ 6890657 h 6890657"/>
              <a:gd name="connsiteX0" fmla="*/ 143379 w 6898698"/>
              <a:gd name="connsiteY0" fmla="*/ 6890657 h 6890657"/>
              <a:gd name="connsiteX1" fmla="*/ 72960 w 6898698"/>
              <a:gd name="connsiteY1" fmla="*/ 3241230 h 6890657"/>
              <a:gd name="connsiteX2" fmla="*/ 0 w 6898698"/>
              <a:gd name="connsiteY2" fmla="*/ 7257 h 6890657"/>
              <a:gd name="connsiteX3" fmla="*/ 6898698 w 6898698"/>
              <a:gd name="connsiteY3" fmla="*/ 0 h 6890657"/>
              <a:gd name="connsiteX4" fmla="*/ 5283534 w 6898698"/>
              <a:gd name="connsiteY4" fmla="*/ 4352361 h 6890657"/>
              <a:gd name="connsiteX5" fmla="*/ 4400321 w 6898698"/>
              <a:gd name="connsiteY5" fmla="*/ 6865257 h 6890657"/>
              <a:gd name="connsiteX6" fmla="*/ 143379 w 6898698"/>
              <a:gd name="connsiteY6" fmla="*/ 6890657 h 6890657"/>
              <a:gd name="connsiteX0" fmla="*/ 105279 w 6898698"/>
              <a:gd name="connsiteY0" fmla="*/ 6890657 h 6890657"/>
              <a:gd name="connsiteX1" fmla="*/ 72960 w 6898698"/>
              <a:gd name="connsiteY1" fmla="*/ 3241230 h 6890657"/>
              <a:gd name="connsiteX2" fmla="*/ 0 w 6898698"/>
              <a:gd name="connsiteY2" fmla="*/ 7257 h 6890657"/>
              <a:gd name="connsiteX3" fmla="*/ 6898698 w 6898698"/>
              <a:gd name="connsiteY3" fmla="*/ 0 h 6890657"/>
              <a:gd name="connsiteX4" fmla="*/ 5283534 w 6898698"/>
              <a:gd name="connsiteY4" fmla="*/ 4352361 h 6890657"/>
              <a:gd name="connsiteX5" fmla="*/ 4400321 w 6898698"/>
              <a:gd name="connsiteY5" fmla="*/ 6865257 h 6890657"/>
              <a:gd name="connsiteX6" fmla="*/ 105279 w 6898698"/>
              <a:gd name="connsiteY6" fmla="*/ 6890657 h 6890657"/>
              <a:gd name="connsiteX0" fmla="*/ 105279 w 6898698"/>
              <a:gd name="connsiteY0" fmla="*/ 6890657 h 6890657"/>
              <a:gd name="connsiteX1" fmla="*/ 72960 w 6898698"/>
              <a:gd name="connsiteY1" fmla="*/ 3241230 h 6890657"/>
              <a:gd name="connsiteX2" fmla="*/ 0 w 6898698"/>
              <a:gd name="connsiteY2" fmla="*/ 7257 h 6890657"/>
              <a:gd name="connsiteX3" fmla="*/ 6898698 w 6898698"/>
              <a:gd name="connsiteY3" fmla="*/ 0 h 6890657"/>
              <a:gd name="connsiteX4" fmla="*/ 5283534 w 6898698"/>
              <a:gd name="connsiteY4" fmla="*/ 4352361 h 6890657"/>
              <a:gd name="connsiteX5" fmla="*/ 4400321 w 6898698"/>
              <a:gd name="connsiteY5" fmla="*/ 6865257 h 6890657"/>
              <a:gd name="connsiteX6" fmla="*/ 105279 w 6898698"/>
              <a:gd name="connsiteY6" fmla="*/ 6890657 h 6890657"/>
              <a:gd name="connsiteX0" fmla="*/ 105279 w 6898698"/>
              <a:gd name="connsiteY0" fmla="*/ 6890657 h 6890657"/>
              <a:gd name="connsiteX1" fmla="*/ 72960 w 6898698"/>
              <a:gd name="connsiteY1" fmla="*/ 3241230 h 6890657"/>
              <a:gd name="connsiteX2" fmla="*/ 0 w 6898698"/>
              <a:gd name="connsiteY2" fmla="*/ 7257 h 6890657"/>
              <a:gd name="connsiteX3" fmla="*/ 6898698 w 6898698"/>
              <a:gd name="connsiteY3" fmla="*/ 0 h 6890657"/>
              <a:gd name="connsiteX4" fmla="*/ 5283534 w 6898698"/>
              <a:gd name="connsiteY4" fmla="*/ 4352361 h 6890657"/>
              <a:gd name="connsiteX5" fmla="*/ 4400321 w 6898698"/>
              <a:gd name="connsiteY5" fmla="*/ 6865257 h 6890657"/>
              <a:gd name="connsiteX6" fmla="*/ 105279 w 6898698"/>
              <a:gd name="connsiteY6" fmla="*/ 6890657 h 6890657"/>
              <a:gd name="connsiteX0" fmla="*/ 108750 w 6902169"/>
              <a:gd name="connsiteY0" fmla="*/ 6890657 h 6890657"/>
              <a:gd name="connsiteX1" fmla="*/ 76431 w 6902169"/>
              <a:gd name="connsiteY1" fmla="*/ 3241230 h 6890657"/>
              <a:gd name="connsiteX2" fmla="*/ 3471 w 6902169"/>
              <a:gd name="connsiteY2" fmla="*/ 7257 h 6890657"/>
              <a:gd name="connsiteX3" fmla="*/ 6902169 w 6902169"/>
              <a:gd name="connsiteY3" fmla="*/ 0 h 6890657"/>
              <a:gd name="connsiteX4" fmla="*/ 5287005 w 6902169"/>
              <a:gd name="connsiteY4" fmla="*/ 4352361 h 6890657"/>
              <a:gd name="connsiteX5" fmla="*/ 4403792 w 6902169"/>
              <a:gd name="connsiteY5" fmla="*/ 6865257 h 6890657"/>
              <a:gd name="connsiteX6" fmla="*/ 108750 w 6902169"/>
              <a:gd name="connsiteY6" fmla="*/ 6890657 h 6890657"/>
              <a:gd name="connsiteX0" fmla="*/ 105279 w 6898698"/>
              <a:gd name="connsiteY0" fmla="*/ 6890657 h 6890657"/>
              <a:gd name="connsiteX1" fmla="*/ 72960 w 6898698"/>
              <a:gd name="connsiteY1" fmla="*/ 3241230 h 6890657"/>
              <a:gd name="connsiteX2" fmla="*/ 0 w 6898698"/>
              <a:gd name="connsiteY2" fmla="*/ 7257 h 6890657"/>
              <a:gd name="connsiteX3" fmla="*/ 6898698 w 6898698"/>
              <a:gd name="connsiteY3" fmla="*/ 0 h 6890657"/>
              <a:gd name="connsiteX4" fmla="*/ 5283534 w 6898698"/>
              <a:gd name="connsiteY4" fmla="*/ 4352361 h 6890657"/>
              <a:gd name="connsiteX5" fmla="*/ 4400321 w 6898698"/>
              <a:gd name="connsiteY5" fmla="*/ 6865257 h 6890657"/>
              <a:gd name="connsiteX6" fmla="*/ 105279 w 6898698"/>
              <a:gd name="connsiteY6" fmla="*/ 6890657 h 6890657"/>
              <a:gd name="connsiteX0" fmla="*/ 105279 w 6898698"/>
              <a:gd name="connsiteY0" fmla="*/ 6890657 h 6890657"/>
              <a:gd name="connsiteX1" fmla="*/ 72960 w 6898698"/>
              <a:gd name="connsiteY1" fmla="*/ 3241230 h 6890657"/>
              <a:gd name="connsiteX2" fmla="*/ 0 w 6898698"/>
              <a:gd name="connsiteY2" fmla="*/ 7257 h 6890657"/>
              <a:gd name="connsiteX3" fmla="*/ 6898698 w 6898698"/>
              <a:gd name="connsiteY3" fmla="*/ 0 h 6890657"/>
              <a:gd name="connsiteX4" fmla="*/ 5283534 w 6898698"/>
              <a:gd name="connsiteY4" fmla="*/ 4352361 h 6890657"/>
              <a:gd name="connsiteX5" fmla="*/ 4400321 w 6898698"/>
              <a:gd name="connsiteY5" fmla="*/ 6865257 h 6890657"/>
              <a:gd name="connsiteX6" fmla="*/ 105279 w 6898698"/>
              <a:gd name="connsiteY6" fmla="*/ 6890657 h 6890657"/>
              <a:gd name="connsiteX0" fmla="*/ 105279 w 6898698"/>
              <a:gd name="connsiteY0" fmla="*/ 6907716 h 6907716"/>
              <a:gd name="connsiteX1" fmla="*/ 72960 w 6898698"/>
              <a:gd name="connsiteY1" fmla="*/ 3258289 h 6907716"/>
              <a:gd name="connsiteX2" fmla="*/ 0 w 6898698"/>
              <a:gd name="connsiteY2" fmla="*/ 0 h 6907716"/>
              <a:gd name="connsiteX3" fmla="*/ 6898698 w 6898698"/>
              <a:gd name="connsiteY3" fmla="*/ 17059 h 6907716"/>
              <a:gd name="connsiteX4" fmla="*/ 5283534 w 6898698"/>
              <a:gd name="connsiteY4" fmla="*/ 4369420 h 6907716"/>
              <a:gd name="connsiteX5" fmla="*/ 4400321 w 6898698"/>
              <a:gd name="connsiteY5" fmla="*/ 6882316 h 6907716"/>
              <a:gd name="connsiteX6" fmla="*/ 105279 w 6898698"/>
              <a:gd name="connsiteY6" fmla="*/ 6907716 h 6907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98698" h="6907716">
                <a:moveTo>
                  <a:pt x="105279" y="6907716"/>
                </a:moveTo>
                <a:cubicBezTo>
                  <a:pt x="109627" y="5997214"/>
                  <a:pt x="90068" y="5168815"/>
                  <a:pt x="72960" y="3258289"/>
                </a:cubicBezTo>
                <a:cubicBezTo>
                  <a:pt x="54269" y="2306926"/>
                  <a:pt x="11449" y="1682414"/>
                  <a:pt x="0" y="0"/>
                </a:cubicBezTo>
                <a:lnTo>
                  <a:pt x="6898698" y="17059"/>
                </a:lnTo>
                <a:cubicBezTo>
                  <a:pt x="6772302" y="1763276"/>
                  <a:pt x="6210030" y="2495296"/>
                  <a:pt x="5283534" y="4369420"/>
                </a:cubicBezTo>
                <a:cubicBezTo>
                  <a:pt x="4569862" y="5686061"/>
                  <a:pt x="4394716" y="6739241"/>
                  <a:pt x="4400321" y="6882316"/>
                </a:cubicBezTo>
                <a:lnTo>
                  <a:pt x="105279" y="690771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3997"/>
          </a:p>
        </p:txBody>
      </p:sp>
    </p:spTree>
    <p:extLst>
      <p:ext uri="{BB962C8B-B14F-4D97-AF65-F5344CB8AC3E}">
        <p14:creationId xmlns:p14="http://schemas.microsoft.com/office/powerpoint/2010/main" val="873897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B385051-91BE-0630-5BE2-EC8DB729CF4B}"/>
              </a:ext>
            </a:extLst>
          </p:cNvPr>
          <p:cNvSpPr>
            <a:spLocks noGrp="1"/>
          </p:cNvSpPr>
          <p:nvPr>
            <p:ph type="dt" sz="half" idx="10"/>
          </p:nvPr>
        </p:nvSpPr>
        <p:spPr/>
        <p:txBody>
          <a:bodyPr/>
          <a:lstStyle/>
          <a:p>
            <a:fld id="{19A5AF04-74F2-47AF-ABBA-0A5CB684DAF1}" type="datetimeFigureOut">
              <a:rPr lang="en-CA" smtClean="0"/>
              <a:t>2024-11-22</a:t>
            </a:fld>
            <a:endParaRPr lang="en-CA"/>
          </a:p>
        </p:txBody>
      </p:sp>
      <p:sp>
        <p:nvSpPr>
          <p:cNvPr id="5" name="Footer Placeholder 4">
            <a:extLst>
              <a:ext uri="{FF2B5EF4-FFF2-40B4-BE49-F238E27FC236}">
                <a16:creationId xmlns:a16="http://schemas.microsoft.com/office/drawing/2014/main" id="{2822B16E-2ED4-5104-C806-E76493DC1AAF}"/>
              </a:ext>
            </a:extLst>
          </p:cNvPr>
          <p:cNvSpPr>
            <a:spLocks noGrp="1"/>
          </p:cNvSpPr>
          <p:nvPr>
            <p:ph type="ftr" sz="quarter" idx="11"/>
          </p:nvPr>
        </p:nvSpPr>
        <p:spPr/>
        <p:txBody>
          <a:bodyPr/>
          <a:lstStyle/>
          <a:p>
            <a:endParaRPr lang="en-CA"/>
          </a:p>
        </p:txBody>
      </p:sp>
      <p:pic>
        <p:nvPicPr>
          <p:cNvPr id="10" name="Picture 9">
            <a:extLst>
              <a:ext uri="{FF2B5EF4-FFF2-40B4-BE49-F238E27FC236}">
                <a16:creationId xmlns:a16="http://schemas.microsoft.com/office/drawing/2014/main" id="{014093CE-B10A-4D8C-B2F3-1374AFB6777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2268" t="21288" r="896"/>
          <a:stretch/>
        </p:blipFill>
        <p:spPr>
          <a:xfrm>
            <a:off x="5842999" y="0"/>
            <a:ext cx="12965219" cy="21945600"/>
          </a:xfrm>
          <a:prstGeom prst="rect">
            <a:avLst/>
          </a:prstGeom>
        </p:spPr>
      </p:pic>
      <p:sp>
        <p:nvSpPr>
          <p:cNvPr id="11" name="Parallelogram 38">
            <a:extLst>
              <a:ext uri="{FF2B5EF4-FFF2-40B4-BE49-F238E27FC236}">
                <a16:creationId xmlns:a16="http://schemas.microsoft.com/office/drawing/2014/main" id="{6C73E9D2-5F6B-45DD-B3C6-945260B08F12}"/>
              </a:ext>
            </a:extLst>
          </p:cNvPr>
          <p:cNvSpPr/>
          <p:nvPr userDrawn="1"/>
        </p:nvSpPr>
        <p:spPr>
          <a:xfrm>
            <a:off x="-120295" y="0"/>
            <a:ext cx="12616233" cy="22002225"/>
          </a:xfrm>
          <a:custGeom>
            <a:avLst/>
            <a:gdLst>
              <a:gd name="connsiteX0" fmla="*/ 0 w 10616275"/>
              <a:gd name="connsiteY0" fmla="*/ 6858000 h 6858000"/>
              <a:gd name="connsiteX1" fmla="*/ 3107977 w 10616275"/>
              <a:gd name="connsiteY1" fmla="*/ 0 h 6858000"/>
              <a:gd name="connsiteX2" fmla="*/ 10616275 w 10616275"/>
              <a:gd name="connsiteY2" fmla="*/ 0 h 6858000"/>
              <a:gd name="connsiteX3" fmla="*/ 7508298 w 10616275"/>
              <a:gd name="connsiteY3" fmla="*/ 6858000 h 6858000"/>
              <a:gd name="connsiteX4" fmla="*/ 0 w 10616275"/>
              <a:gd name="connsiteY4" fmla="*/ 6858000 h 6858000"/>
              <a:gd name="connsiteX0" fmla="*/ 0 w 10616275"/>
              <a:gd name="connsiteY0" fmla="*/ 6858000 h 6858000"/>
              <a:gd name="connsiteX1" fmla="*/ 2056475 w 10616275"/>
              <a:gd name="connsiteY1" fmla="*/ 22976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0 w 10616275"/>
              <a:gd name="connsiteY0" fmla="*/ 6858000 h 6858000"/>
              <a:gd name="connsiteX1" fmla="*/ 2208875 w 10616275"/>
              <a:gd name="connsiteY1" fmla="*/ 48376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0 w 10616275"/>
              <a:gd name="connsiteY0" fmla="*/ 6858000 h 6858000"/>
              <a:gd name="connsiteX1" fmla="*/ 2208875 w 10616275"/>
              <a:gd name="connsiteY1" fmla="*/ 48376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0 w 10616275"/>
              <a:gd name="connsiteY0" fmla="*/ 6858000 h 6858000"/>
              <a:gd name="connsiteX1" fmla="*/ 1015075 w 10616275"/>
              <a:gd name="connsiteY1" fmla="*/ 41645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0 w 10616275"/>
              <a:gd name="connsiteY0" fmla="*/ 6858000 h 6858000"/>
              <a:gd name="connsiteX1" fmla="*/ 1015075 w 10616275"/>
              <a:gd name="connsiteY1" fmla="*/ 41645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91996 w 10708271"/>
              <a:gd name="connsiteY0" fmla="*/ 6858000 h 6858000"/>
              <a:gd name="connsiteX1" fmla="*/ 421271 w 10708271"/>
              <a:gd name="connsiteY1" fmla="*/ 4094743 h 6858000"/>
              <a:gd name="connsiteX2" fmla="*/ 3199973 w 10708271"/>
              <a:gd name="connsiteY2" fmla="*/ 0 h 6858000"/>
              <a:gd name="connsiteX3" fmla="*/ 10708271 w 10708271"/>
              <a:gd name="connsiteY3" fmla="*/ 0 h 6858000"/>
              <a:gd name="connsiteX4" fmla="*/ 7600294 w 10708271"/>
              <a:gd name="connsiteY4" fmla="*/ 6858000 h 6858000"/>
              <a:gd name="connsiteX5" fmla="*/ 91996 w 10708271"/>
              <a:gd name="connsiteY5" fmla="*/ 6858000 h 6858000"/>
              <a:gd name="connsiteX0" fmla="*/ 1319899 w 10502009"/>
              <a:gd name="connsiteY0" fmla="*/ 6867625 h 6867625"/>
              <a:gd name="connsiteX1" fmla="*/ 215009 w 10502009"/>
              <a:gd name="connsiteY1" fmla="*/ 4094743 h 6867625"/>
              <a:gd name="connsiteX2" fmla="*/ 2993711 w 10502009"/>
              <a:gd name="connsiteY2" fmla="*/ 0 h 6867625"/>
              <a:gd name="connsiteX3" fmla="*/ 10502009 w 10502009"/>
              <a:gd name="connsiteY3" fmla="*/ 0 h 6867625"/>
              <a:gd name="connsiteX4" fmla="*/ 7394032 w 10502009"/>
              <a:gd name="connsiteY4" fmla="*/ 6858000 h 6867625"/>
              <a:gd name="connsiteX5" fmla="*/ 1319899 w 10502009"/>
              <a:gd name="connsiteY5" fmla="*/ 6867625 h 6867625"/>
              <a:gd name="connsiteX0" fmla="*/ 1347854 w 10529964"/>
              <a:gd name="connsiteY0" fmla="*/ 6867625 h 6867625"/>
              <a:gd name="connsiteX1" fmla="*/ 242964 w 10529964"/>
              <a:gd name="connsiteY1" fmla="*/ 4094743 h 6867625"/>
              <a:gd name="connsiteX2" fmla="*/ 3021666 w 10529964"/>
              <a:gd name="connsiteY2" fmla="*/ 0 h 6867625"/>
              <a:gd name="connsiteX3" fmla="*/ 10529964 w 10529964"/>
              <a:gd name="connsiteY3" fmla="*/ 0 h 6867625"/>
              <a:gd name="connsiteX4" fmla="*/ 7421987 w 10529964"/>
              <a:gd name="connsiteY4" fmla="*/ 6858000 h 6867625"/>
              <a:gd name="connsiteX5" fmla="*/ 1347854 w 10529964"/>
              <a:gd name="connsiteY5" fmla="*/ 6867625 h 6867625"/>
              <a:gd name="connsiteX0" fmla="*/ 773147 w 9955257"/>
              <a:gd name="connsiteY0" fmla="*/ 6867625 h 6867625"/>
              <a:gd name="connsiteX1" fmla="*/ 322775 w 9955257"/>
              <a:gd name="connsiteY1" fmla="*/ 3834861 h 6867625"/>
              <a:gd name="connsiteX2" fmla="*/ 2446959 w 9955257"/>
              <a:gd name="connsiteY2" fmla="*/ 0 h 6867625"/>
              <a:gd name="connsiteX3" fmla="*/ 9955257 w 9955257"/>
              <a:gd name="connsiteY3" fmla="*/ 0 h 6867625"/>
              <a:gd name="connsiteX4" fmla="*/ 6847280 w 9955257"/>
              <a:gd name="connsiteY4" fmla="*/ 6858000 h 6867625"/>
              <a:gd name="connsiteX5" fmla="*/ 773147 w 9955257"/>
              <a:gd name="connsiteY5" fmla="*/ 6867625 h 6867625"/>
              <a:gd name="connsiteX0" fmla="*/ 773147 w 9955257"/>
              <a:gd name="connsiteY0" fmla="*/ 6867625 h 6867625"/>
              <a:gd name="connsiteX1" fmla="*/ 322775 w 9955257"/>
              <a:gd name="connsiteY1" fmla="*/ 3834861 h 6867625"/>
              <a:gd name="connsiteX2" fmla="*/ 2446959 w 9955257"/>
              <a:gd name="connsiteY2" fmla="*/ 0 h 6867625"/>
              <a:gd name="connsiteX3" fmla="*/ 9955257 w 9955257"/>
              <a:gd name="connsiteY3" fmla="*/ 0 h 6867625"/>
              <a:gd name="connsiteX4" fmla="*/ 6847280 w 9955257"/>
              <a:gd name="connsiteY4" fmla="*/ 6858000 h 6867625"/>
              <a:gd name="connsiteX5" fmla="*/ 773147 w 9955257"/>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7042187 w 10150164"/>
              <a:gd name="connsiteY4" fmla="*/ 6858000 h 6867625"/>
              <a:gd name="connsiteX5" fmla="*/ 968054 w 10150164"/>
              <a:gd name="connsiteY5"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8791263 w 10150164"/>
              <a:gd name="connsiteY4" fmla="*/ 2945393 h 6867625"/>
              <a:gd name="connsiteX5" fmla="*/ 7042187 w 10150164"/>
              <a:gd name="connsiteY5" fmla="*/ 6858000 h 6867625"/>
              <a:gd name="connsiteX6" fmla="*/ 968054 w 10150164"/>
              <a:gd name="connsiteY6"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7484977 w 10150164"/>
              <a:gd name="connsiteY4" fmla="*/ 3867050 h 6867625"/>
              <a:gd name="connsiteX5" fmla="*/ 7042187 w 10150164"/>
              <a:gd name="connsiteY5" fmla="*/ 6858000 h 6867625"/>
              <a:gd name="connsiteX6" fmla="*/ 968054 w 10150164"/>
              <a:gd name="connsiteY6"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7484977 w 10150164"/>
              <a:gd name="connsiteY4" fmla="*/ 3867050 h 6867625"/>
              <a:gd name="connsiteX5" fmla="*/ 7042187 w 10150164"/>
              <a:gd name="connsiteY5" fmla="*/ 6858000 h 6867625"/>
              <a:gd name="connsiteX6" fmla="*/ 968054 w 10150164"/>
              <a:gd name="connsiteY6"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7484977 w 10150164"/>
              <a:gd name="connsiteY4" fmla="*/ 3867050 h 6867625"/>
              <a:gd name="connsiteX5" fmla="*/ 7042187 w 10150164"/>
              <a:gd name="connsiteY5" fmla="*/ 6858000 h 6867625"/>
              <a:gd name="connsiteX6" fmla="*/ 968054 w 10150164"/>
              <a:gd name="connsiteY6" fmla="*/ 6867625 h 6867625"/>
              <a:gd name="connsiteX0" fmla="*/ 968054 w 9540564"/>
              <a:gd name="connsiteY0" fmla="*/ 6874882 h 6874882"/>
              <a:gd name="connsiteX1" fmla="*/ 289684 w 9540564"/>
              <a:gd name="connsiteY1" fmla="*/ 3466799 h 6874882"/>
              <a:gd name="connsiteX2" fmla="*/ 2641866 w 9540564"/>
              <a:gd name="connsiteY2" fmla="*/ 7257 h 6874882"/>
              <a:gd name="connsiteX3" fmla="*/ 9540564 w 9540564"/>
              <a:gd name="connsiteY3" fmla="*/ 0 h 6874882"/>
              <a:gd name="connsiteX4" fmla="*/ 7484977 w 9540564"/>
              <a:gd name="connsiteY4" fmla="*/ 3874307 h 6874882"/>
              <a:gd name="connsiteX5" fmla="*/ 7042187 w 9540564"/>
              <a:gd name="connsiteY5" fmla="*/ 6865257 h 6874882"/>
              <a:gd name="connsiteX6" fmla="*/ 968054 w 9540564"/>
              <a:gd name="connsiteY6" fmla="*/ 6874882 h 6874882"/>
              <a:gd name="connsiteX0" fmla="*/ 968054 w 9540564"/>
              <a:gd name="connsiteY0" fmla="*/ 6874882 h 6874882"/>
              <a:gd name="connsiteX1" fmla="*/ 289684 w 9540564"/>
              <a:gd name="connsiteY1" fmla="*/ 3466799 h 6874882"/>
              <a:gd name="connsiteX2" fmla="*/ 2641866 w 9540564"/>
              <a:gd name="connsiteY2" fmla="*/ 7257 h 6874882"/>
              <a:gd name="connsiteX3" fmla="*/ 9540564 w 9540564"/>
              <a:gd name="connsiteY3" fmla="*/ 0 h 6874882"/>
              <a:gd name="connsiteX4" fmla="*/ 7484977 w 9540564"/>
              <a:gd name="connsiteY4" fmla="*/ 3874307 h 6874882"/>
              <a:gd name="connsiteX5" fmla="*/ 7042187 w 9540564"/>
              <a:gd name="connsiteY5" fmla="*/ 6865257 h 6874882"/>
              <a:gd name="connsiteX6" fmla="*/ 968054 w 9540564"/>
              <a:gd name="connsiteY6" fmla="*/ 6874882 h 6874882"/>
              <a:gd name="connsiteX0" fmla="*/ 1119744 w 9692254"/>
              <a:gd name="connsiteY0" fmla="*/ 6874882 h 6874882"/>
              <a:gd name="connsiteX1" fmla="*/ 441374 w 9692254"/>
              <a:gd name="connsiteY1" fmla="*/ 3466799 h 6874882"/>
              <a:gd name="connsiteX2" fmla="*/ 2793556 w 9692254"/>
              <a:gd name="connsiteY2" fmla="*/ 7257 h 6874882"/>
              <a:gd name="connsiteX3" fmla="*/ 9692254 w 9692254"/>
              <a:gd name="connsiteY3" fmla="*/ 0 h 6874882"/>
              <a:gd name="connsiteX4" fmla="*/ 7636667 w 9692254"/>
              <a:gd name="connsiteY4" fmla="*/ 3874307 h 6874882"/>
              <a:gd name="connsiteX5" fmla="*/ 7193877 w 9692254"/>
              <a:gd name="connsiteY5" fmla="*/ 6865257 h 6874882"/>
              <a:gd name="connsiteX6" fmla="*/ 1119744 w 9692254"/>
              <a:gd name="connsiteY6" fmla="*/ 6874882 h 6874882"/>
              <a:gd name="connsiteX0" fmla="*/ 89870 w 10173546"/>
              <a:gd name="connsiteY0" fmla="*/ 6913383 h 6913383"/>
              <a:gd name="connsiteX1" fmla="*/ 922666 w 10173546"/>
              <a:gd name="connsiteY1" fmla="*/ 3466799 h 6913383"/>
              <a:gd name="connsiteX2" fmla="*/ 3274848 w 10173546"/>
              <a:gd name="connsiteY2" fmla="*/ 7257 h 6913383"/>
              <a:gd name="connsiteX3" fmla="*/ 10173546 w 10173546"/>
              <a:gd name="connsiteY3" fmla="*/ 0 h 6913383"/>
              <a:gd name="connsiteX4" fmla="*/ 8117959 w 10173546"/>
              <a:gd name="connsiteY4" fmla="*/ 3874307 h 6913383"/>
              <a:gd name="connsiteX5" fmla="*/ 7675169 w 10173546"/>
              <a:gd name="connsiteY5" fmla="*/ 6865257 h 6913383"/>
              <a:gd name="connsiteX6" fmla="*/ 89870 w 10173546"/>
              <a:gd name="connsiteY6" fmla="*/ 6913383 h 6913383"/>
              <a:gd name="connsiteX0" fmla="*/ 73113 w 10156789"/>
              <a:gd name="connsiteY0" fmla="*/ 6913383 h 6913383"/>
              <a:gd name="connsiteX1" fmla="*/ 954035 w 10156789"/>
              <a:gd name="connsiteY1" fmla="*/ 3351296 h 6913383"/>
              <a:gd name="connsiteX2" fmla="*/ 3258091 w 10156789"/>
              <a:gd name="connsiteY2" fmla="*/ 7257 h 6913383"/>
              <a:gd name="connsiteX3" fmla="*/ 10156789 w 10156789"/>
              <a:gd name="connsiteY3" fmla="*/ 0 h 6913383"/>
              <a:gd name="connsiteX4" fmla="*/ 8101202 w 10156789"/>
              <a:gd name="connsiteY4" fmla="*/ 3874307 h 6913383"/>
              <a:gd name="connsiteX5" fmla="*/ 7658412 w 10156789"/>
              <a:gd name="connsiteY5" fmla="*/ 6865257 h 6913383"/>
              <a:gd name="connsiteX6" fmla="*/ 73113 w 10156789"/>
              <a:gd name="connsiteY6" fmla="*/ 6913383 h 6913383"/>
              <a:gd name="connsiteX0" fmla="*/ 118969 w 10202645"/>
              <a:gd name="connsiteY0" fmla="*/ 6913383 h 6913383"/>
              <a:gd name="connsiteX1" fmla="*/ 999891 w 10202645"/>
              <a:gd name="connsiteY1" fmla="*/ 3351296 h 6913383"/>
              <a:gd name="connsiteX2" fmla="*/ 3303947 w 10202645"/>
              <a:gd name="connsiteY2" fmla="*/ 7257 h 6913383"/>
              <a:gd name="connsiteX3" fmla="*/ 10202645 w 10202645"/>
              <a:gd name="connsiteY3" fmla="*/ 0 h 6913383"/>
              <a:gd name="connsiteX4" fmla="*/ 8147058 w 10202645"/>
              <a:gd name="connsiteY4" fmla="*/ 3874307 h 6913383"/>
              <a:gd name="connsiteX5" fmla="*/ 7704268 w 10202645"/>
              <a:gd name="connsiteY5" fmla="*/ 6865257 h 6913383"/>
              <a:gd name="connsiteX6" fmla="*/ 118969 w 10202645"/>
              <a:gd name="connsiteY6" fmla="*/ 6913383 h 6913383"/>
              <a:gd name="connsiteX0" fmla="*/ 60443 w 10144119"/>
              <a:gd name="connsiteY0" fmla="*/ 6913383 h 6913383"/>
              <a:gd name="connsiteX1" fmla="*/ 941365 w 10144119"/>
              <a:gd name="connsiteY1" fmla="*/ 3351296 h 6913383"/>
              <a:gd name="connsiteX2" fmla="*/ 3245421 w 10144119"/>
              <a:gd name="connsiteY2" fmla="*/ 7257 h 6913383"/>
              <a:gd name="connsiteX3" fmla="*/ 10144119 w 10144119"/>
              <a:gd name="connsiteY3" fmla="*/ 0 h 6913383"/>
              <a:gd name="connsiteX4" fmla="*/ 8088532 w 10144119"/>
              <a:gd name="connsiteY4" fmla="*/ 3874307 h 6913383"/>
              <a:gd name="connsiteX5" fmla="*/ 7645742 w 10144119"/>
              <a:gd name="connsiteY5" fmla="*/ 6865257 h 6913383"/>
              <a:gd name="connsiteX6" fmla="*/ 60443 w 10144119"/>
              <a:gd name="connsiteY6" fmla="*/ 6913383 h 6913383"/>
              <a:gd name="connsiteX0" fmla="*/ 57577 w 10150879"/>
              <a:gd name="connsiteY0" fmla="*/ 6643876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95292 w 10150879"/>
              <a:gd name="connsiteY4" fmla="*/ 3874307 h 6865257"/>
              <a:gd name="connsiteX5" fmla="*/ 7652502 w 10150879"/>
              <a:gd name="connsiteY5" fmla="*/ 6865257 h 6865257"/>
              <a:gd name="connsiteX6" fmla="*/ 57577 w 10150879"/>
              <a:gd name="connsiteY6" fmla="*/ 6643876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95292 w 10150879"/>
              <a:gd name="connsiteY4" fmla="*/ 3874307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59465 w 10150879"/>
              <a:gd name="connsiteY4" fmla="*/ 50826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59465 w 10150879"/>
              <a:gd name="connsiteY4" fmla="*/ 50826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59465 w 10150879"/>
              <a:gd name="connsiteY4" fmla="*/ 50826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7983265 w 10150879"/>
              <a:gd name="connsiteY4" fmla="*/ 53747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7983265 w 10150879"/>
              <a:gd name="connsiteY4" fmla="*/ 53747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65815 w 10150879"/>
              <a:gd name="connsiteY4" fmla="*/ 53937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65815 w 10150879"/>
              <a:gd name="connsiteY4" fmla="*/ 53937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535715 w 10150879"/>
              <a:gd name="connsiteY4" fmla="*/ 43523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535715 w 10150879"/>
              <a:gd name="connsiteY4" fmla="*/ 4352361 h 6865257"/>
              <a:gd name="connsiteX5" fmla="*/ 7652502 w 10150879"/>
              <a:gd name="connsiteY5" fmla="*/ 6865257 h 6865257"/>
              <a:gd name="connsiteX6" fmla="*/ 57577 w 10150879"/>
              <a:gd name="connsiteY6" fmla="*/ 6865257 h 6865257"/>
              <a:gd name="connsiteX0" fmla="*/ 643 w 10093945"/>
              <a:gd name="connsiteY0" fmla="*/ 6865257 h 6865257"/>
              <a:gd name="connsiteX1" fmla="*/ 2065474 w 10093945"/>
              <a:gd name="connsiteY1" fmla="*/ 2311768 h 6865257"/>
              <a:gd name="connsiteX2" fmla="*/ 3195247 w 10093945"/>
              <a:gd name="connsiteY2" fmla="*/ 7257 h 6865257"/>
              <a:gd name="connsiteX3" fmla="*/ 10093945 w 10093945"/>
              <a:gd name="connsiteY3" fmla="*/ 0 h 6865257"/>
              <a:gd name="connsiteX4" fmla="*/ 8478781 w 10093945"/>
              <a:gd name="connsiteY4" fmla="*/ 4352361 h 6865257"/>
              <a:gd name="connsiteX5" fmla="*/ 7595568 w 10093945"/>
              <a:gd name="connsiteY5" fmla="*/ 6865257 h 6865257"/>
              <a:gd name="connsiteX6" fmla="*/ 643 w 10093945"/>
              <a:gd name="connsiteY6" fmla="*/ 6865257 h 6865257"/>
              <a:gd name="connsiteX0" fmla="*/ 643 w 10093945"/>
              <a:gd name="connsiteY0" fmla="*/ 6867625 h 6867625"/>
              <a:gd name="connsiteX1" fmla="*/ 2065474 w 10093945"/>
              <a:gd name="connsiteY1" fmla="*/ 2314136 h 6867625"/>
              <a:gd name="connsiteX2" fmla="*/ 1828460 w 10093945"/>
              <a:gd name="connsiteY2" fmla="*/ 0 h 6867625"/>
              <a:gd name="connsiteX3" fmla="*/ 10093945 w 10093945"/>
              <a:gd name="connsiteY3" fmla="*/ 2368 h 6867625"/>
              <a:gd name="connsiteX4" fmla="*/ 8478781 w 10093945"/>
              <a:gd name="connsiteY4" fmla="*/ 4354729 h 6867625"/>
              <a:gd name="connsiteX5" fmla="*/ 7595568 w 10093945"/>
              <a:gd name="connsiteY5" fmla="*/ 6867625 h 6867625"/>
              <a:gd name="connsiteX6" fmla="*/ 643 w 10093945"/>
              <a:gd name="connsiteY6" fmla="*/ 6867625 h 6867625"/>
              <a:gd name="connsiteX0" fmla="*/ 643 w 10093945"/>
              <a:gd name="connsiteY0" fmla="*/ 6867625 h 6867625"/>
              <a:gd name="connsiteX1" fmla="*/ 2065474 w 10093945"/>
              <a:gd name="connsiteY1" fmla="*/ 2314136 h 6867625"/>
              <a:gd name="connsiteX2" fmla="*/ 1828460 w 10093945"/>
              <a:gd name="connsiteY2" fmla="*/ 0 h 6867625"/>
              <a:gd name="connsiteX3" fmla="*/ 10093945 w 10093945"/>
              <a:gd name="connsiteY3" fmla="*/ 2368 h 6867625"/>
              <a:gd name="connsiteX4" fmla="*/ 8478781 w 10093945"/>
              <a:gd name="connsiteY4" fmla="*/ 4354729 h 6867625"/>
              <a:gd name="connsiteX5" fmla="*/ 7595568 w 10093945"/>
              <a:gd name="connsiteY5" fmla="*/ 6867625 h 6867625"/>
              <a:gd name="connsiteX6" fmla="*/ 643 w 10093945"/>
              <a:gd name="connsiteY6" fmla="*/ 6867625 h 6867625"/>
              <a:gd name="connsiteX0" fmla="*/ 12968 w 10106270"/>
              <a:gd name="connsiteY0" fmla="*/ 6867625 h 6867625"/>
              <a:gd name="connsiteX1" fmla="*/ 1134523 w 10106270"/>
              <a:gd name="connsiteY1" fmla="*/ 3796427 h 6867625"/>
              <a:gd name="connsiteX2" fmla="*/ 1840785 w 10106270"/>
              <a:gd name="connsiteY2" fmla="*/ 0 h 6867625"/>
              <a:gd name="connsiteX3" fmla="*/ 10106270 w 10106270"/>
              <a:gd name="connsiteY3" fmla="*/ 2368 h 6867625"/>
              <a:gd name="connsiteX4" fmla="*/ 8491106 w 10106270"/>
              <a:gd name="connsiteY4" fmla="*/ 4354729 h 6867625"/>
              <a:gd name="connsiteX5" fmla="*/ 7607893 w 10106270"/>
              <a:gd name="connsiteY5" fmla="*/ 6867625 h 6867625"/>
              <a:gd name="connsiteX6" fmla="*/ 12968 w 10106270"/>
              <a:gd name="connsiteY6" fmla="*/ 6867625 h 6867625"/>
              <a:gd name="connsiteX0" fmla="*/ 24319 w 10117621"/>
              <a:gd name="connsiteY0" fmla="*/ 6867625 h 6867625"/>
              <a:gd name="connsiteX1" fmla="*/ 1059246 w 10117621"/>
              <a:gd name="connsiteY1" fmla="*/ 1929126 h 6867625"/>
              <a:gd name="connsiteX2" fmla="*/ 1852136 w 10117621"/>
              <a:gd name="connsiteY2" fmla="*/ 0 h 6867625"/>
              <a:gd name="connsiteX3" fmla="*/ 10117621 w 10117621"/>
              <a:gd name="connsiteY3" fmla="*/ 2368 h 6867625"/>
              <a:gd name="connsiteX4" fmla="*/ 8502457 w 10117621"/>
              <a:gd name="connsiteY4" fmla="*/ 4354729 h 6867625"/>
              <a:gd name="connsiteX5" fmla="*/ 7619244 w 10117621"/>
              <a:gd name="connsiteY5" fmla="*/ 6867625 h 6867625"/>
              <a:gd name="connsiteX6" fmla="*/ 24319 w 10117621"/>
              <a:gd name="connsiteY6" fmla="*/ 6867625 h 6867625"/>
              <a:gd name="connsiteX0" fmla="*/ 699244 w 9570137"/>
              <a:gd name="connsiteY0" fmla="*/ 6877250 h 6877250"/>
              <a:gd name="connsiteX1" fmla="*/ 511762 w 9570137"/>
              <a:gd name="connsiteY1" fmla="*/ 1929126 h 6877250"/>
              <a:gd name="connsiteX2" fmla="*/ 1304652 w 9570137"/>
              <a:gd name="connsiteY2" fmla="*/ 0 h 6877250"/>
              <a:gd name="connsiteX3" fmla="*/ 9570137 w 9570137"/>
              <a:gd name="connsiteY3" fmla="*/ 2368 h 6877250"/>
              <a:gd name="connsiteX4" fmla="*/ 7954973 w 9570137"/>
              <a:gd name="connsiteY4" fmla="*/ 4354729 h 6877250"/>
              <a:gd name="connsiteX5" fmla="*/ 7071760 w 9570137"/>
              <a:gd name="connsiteY5" fmla="*/ 6867625 h 6877250"/>
              <a:gd name="connsiteX6" fmla="*/ 699244 w 9570137"/>
              <a:gd name="connsiteY6" fmla="*/ 6877250 h 6877250"/>
              <a:gd name="connsiteX0" fmla="*/ 994327 w 9865220"/>
              <a:gd name="connsiteY0" fmla="*/ 6877250 h 6877250"/>
              <a:gd name="connsiteX1" fmla="*/ 441085 w 9865220"/>
              <a:gd name="connsiteY1" fmla="*/ 2718397 h 6877250"/>
              <a:gd name="connsiteX2" fmla="*/ 1599735 w 9865220"/>
              <a:gd name="connsiteY2" fmla="*/ 0 h 6877250"/>
              <a:gd name="connsiteX3" fmla="*/ 9865220 w 9865220"/>
              <a:gd name="connsiteY3" fmla="*/ 2368 h 6877250"/>
              <a:gd name="connsiteX4" fmla="*/ 8250056 w 9865220"/>
              <a:gd name="connsiteY4" fmla="*/ 4354729 h 6877250"/>
              <a:gd name="connsiteX5" fmla="*/ 7366843 w 9865220"/>
              <a:gd name="connsiteY5" fmla="*/ 6867625 h 6877250"/>
              <a:gd name="connsiteX6" fmla="*/ 994327 w 9865220"/>
              <a:gd name="connsiteY6" fmla="*/ 6877250 h 6877250"/>
              <a:gd name="connsiteX0" fmla="*/ 994327 w 9865220"/>
              <a:gd name="connsiteY0" fmla="*/ 6877250 h 6877250"/>
              <a:gd name="connsiteX1" fmla="*/ 441085 w 9865220"/>
              <a:gd name="connsiteY1" fmla="*/ 2718397 h 6877250"/>
              <a:gd name="connsiteX2" fmla="*/ 1599735 w 9865220"/>
              <a:gd name="connsiteY2" fmla="*/ 0 h 6877250"/>
              <a:gd name="connsiteX3" fmla="*/ 9865220 w 9865220"/>
              <a:gd name="connsiteY3" fmla="*/ 2368 h 6877250"/>
              <a:gd name="connsiteX4" fmla="*/ 8250056 w 9865220"/>
              <a:gd name="connsiteY4" fmla="*/ 4354729 h 6877250"/>
              <a:gd name="connsiteX5" fmla="*/ 7366843 w 9865220"/>
              <a:gd name="connsiteY5" fmla="*/ 6867625 h 6877250"/>
              <a:gd name="connsiteX6" fmla="*/ 994327 w 9865220"/>
              <a:gd name="connsiteY6" fmla="*/ 6877250 h 6877250"/>
              <a:gd name="connsiteX0" fmla="*/ 836438 w 9707331"/>
              <a:gd name="connsiteY0" fmla="*/ 6877250 h 6877250"/>
              <a:gd name="connsiteX1" fmla="*/ 475701 w 9707331"/>
              <a:gd name="connsiteY1" fmla="*/ 2631770 h 6877250"/>
              <a:gd name="connsiteX2" fmla="*/ 1441846 w 9707331"/>
              <a:gd name="connsiteY2" fmla="*/ 0 h 6877250"/>
              <a:gd name="connsiteX3" fmla="*/ 9707331 w 9707331"/>
              <a:gd name="connsiteY3" fmla="*/ 2368 h 6877250"/>
              <a:gd name="connsiteX4" fmla="*/ 8092167 w 9707331"/>
              <a:gd name="connsiteY4" fmla="*/ 4354729 h 6877250"/>
              <a:gd name="connsiteX5" fmla="*/ 7208954 w 9707331"/>
              <a:gd name="connsiteY5" fmla="*/ 6867625 h 6877250"/>
              <a:gd name="connsiteX6" fmla="*/ 836438 w 9707331"/>
              <a:gd name="connsiteY6" fmla="*/ 6877250 h 6877250"/>
              <a:gd name="connsiteX0" fmla="*/ 836438 w 9707331"/>
              <a:gd name="connsiteY0" fmla="*/ 6877250 h 6877250"/>
              <a:gd name="connsiteX1" fmla="*/ 475701 w 9707331"/>
              <a:gd name="connsiteY1" fmla="*/ 2631770 h 6877250"/>
              <a:gd name="connsiteX2" fmla="*/ 1441846 w 9707331"/>
              <a:gd name="connsiteY2" fmla="*/ 0 h 6877250"/>
              <a:gd name="connsiteX3" fmla="*/ 9707331 w 9707331"/>
              <a:gd name="connsiteY3" fmla="*/ 2368 h 6877250"/>
              <a:gd name="connsiteX4" fmla="*/ 8092167 w 9707331"/>
              <a:gd name="connsiteY4" fmla="*/ 4354729 h 6877250"/>
              <a:gd name="connsiteX5" fmla="*/ 7208954 w 9707331"/>
              <a:gd name="connsiteY5" fmla="*/ 6867625 h 6877250"/>
              <a:gd name="connsiteX6" fmla="*/ 836438 w 9707331"/>
              <a:gd name="connsiteY6" fmla="*/ 6877250 h 6877250"/>
              <a:gd name="connsiteX0" fmla="*/ 836438 w 9707331"/>
              <a:gd name="connsiteY0" fmla="*/ 6886876 h 6886876"/>
              <a:gd name="connsiteX1" fmla="*/ 475701 w 9707331"/>
              <a:gd name="connsiteY1" fmla="*/ 2641396 h 6886876"/>
              <a:gd name="connsiteX2" fmla="*/ 1951985 w 9707331"/>
              <a:gd name="connsiteY2" fmla="*/ 0 h 6886876"/>
              <a:gd name="connsiteX3" fmla="*/ 9707331 w 9707331"/>
              <a:gd name="connsiteY3" fmla="*/ 11994 h 6886876"/>
              <a:gd name="connsiteX4" fmla="*/ 8092167 w 9707331"/>
              <a:gd name="connsiteY4" fmla="*/ 4364355 h 6886876"/>
              <a:gd name="connsiteX5" fmla="*/ 7208954 w 9707331"/>
              <a:gd name="connsiteY5" fmla="*/ 6877251 h 6886876"/>
              <a:gd name="connsiteX6" fmla="*/ 836438 w 9707331"/>
              <a:gd name="connsiteY6" fmla="*/ 6886876 h 6886876"/>
              <a:gd name="connsiteX0" fmla="*/ 836438 w 9707331"/>
              <a:gd name="connsiteY0" fmla="*/ 6886876 h 6886876"/>
              <a:gd name="connsiteX1" fmla="*/ 475701 w 9707331"/>
              <a:gd name="connsiteY1" fmla="*/ 2641396 h 6886876"/>
              <a:gd name="connsiteX2" fmla="*/ 1951985 w 9707331"/>
              <a:gd name="connsiteY2" fmla="*/ 0 h 6886876"/>
              <a:gd name="connsiteX3" fmla="*/ 9707331 w 9707331"/>
              <a:gd name="connsiteY3" fmla="*/ 11994 h 6886876"/>
              <a:gd name="connsiteX4" fmla="*/ 8092167 w 9707331"/>
              <a:gd name="connsiteY4" fmla="*/ 4364355 h 6886876"/>
              <a:gd name="connsiteX5" fmla="*/ 7208954 w 9707331"/>
              <a:gd name="connsiteY5" fmla="*/ 6877251 h 6886876"/>
              <a:gd name="connsiteX6" fmla="*/ 836438 w 9707331"/>
              <a:gd name="connsiteY6" fmla="*/ 6886876 h 6886876"/>
              <a:gd name="connsiteX0" fmla="*/ 1808 w 8872701"/>
              <a:gd name="connsiteY0" fmla="*/ 6886876 h 6886876"/>
              <a:gd name="connsiteX1" fmla="*/ 1489122 w 8872701"/>
              <a:gd name="connsiteY1" fmla="*/ 4845581 h 6886876"/>
              <a:gd name="connsiteX2" fmla="*/ 1117355 w 8872701"/>
              <a:gd name="connsiteY2" fmla="*/ 0 h 6886876"/>
              <a:gd name="connsiteX3" fmla="*/ 8872701 w 8872701"/>
              <a:gd name="connsiteY3" fmla="*/ 11994 h 6886876"/>
              <a:gd name="connsiteX4" fmla="*/ 7257537 w 8872701"/>
              <a:gd name="connsiteY4" fmla="*/ 4364355 h 6886876"/>
              <a:gd name="connsiteX5" fmla="*/ 6374324 w 8872701"/>
              <a:gd name="connsiteY5" fmla="*/ 6877251 h 6886876"/>
              <a:gd name="connsiteX6" fmla="*/ 1808 w 8872701"/>
              <a:gd name="connsiteY6" fmla="*/ 6886876 h 6886876"/>
              <a:gd name="connsiteX0" fmla="*/ 395 w 9997444"/>
              <a:gd name="connsiteY0" fmla="*/ 6877251 h 6877251"/>
              <a:gd name="connsiteX1" fmla="*/ 2613865 w 9997444"/>
              <a:gd name="connsiteY1" fmla="*/ 4845581 h 6877251"/>
              <a:gd name="connsiteX2" fmla="*/ 2242098 w 9997444"/>
              <a:gd name="connsiteY2" fmla="*/ 0 h 6877251"/>
              <a:gd name="connsiteX3" fmla="*/ 9997444 w 9997444"/>
              <a:gd name="connsiteY3" fmla="*/ 11994 h 6877251"/>
              <a:gd name="connsiteX4" fmla="*/ 8382280 w 9997444"/>
              <a:gd name="connsiteY4" fmla="*/ 4364355 h 6877251"/>
              <a:gd name="connsiteX5" fmla="*/ 7499067 w 9997444"/>
              <a:gd name="connsiteY5" fmla="*/ 6877251 h 6877251"/>
              <a:gd name="connsiteX6" fmla="*/ 395 w 9997444"/>
              <a:gd name="connsiteY6" fmla="*/ 6877251 h 6877251"/>
              <a:gd name="connsiteX0" fmla="*/ 787 w 9997836"/>
              <a:gd name="connsiteY0" fmla="*/ 6877251 h 6877251"/>
              <a:gd name="connsiteX1" fmla="*/ 1901988 w 9997836"/>
              <a:gd name="connsiteY1" fmla="*/ 4807080 h 6877251"/>
              <a:gd name="connsiteX2" fmla="*/ 2242490 w 9997836"/>
              <a:gd name="connsiteY2" fmla="*/ 0 h 6877251"/>
              <a:gd name="connsiteX3" fmla="*/ 9997836 w 9997836"/>
              <a:gd name="connsiteY3" fmla="*/ 11994 h 6877251"/>
              <a:gd name="connsiteX4" fmla="*/ 8382672 w 9997836"/>
              <a:gd name="connsiteY4" fmla="*/ 4364355 h 6877251"/>
              <a:gd name="connsiteX5" fmla="*/ 7499459 w 9997836"/>
              <a:gd name="connsiteY5" fmla="*/ 6877251 h 6877251"/>
              <a:gd name="connsiteX6" fmla="*/ 787 w 9997836"/>
              <a:gd name="connsiteY6" fmla="*/ 6877251 h 6877251"/>
              <a:gd name="connsiteX0" fmla="*/ 787 w 9997836"/>
              <a:gd name="connsiteY0" fmla="*/ 6865257 h 6865257"/>
              <a:gd name="connsiteX1" fmla="*/ 1901988 w 9997836"/>
              <a:gd name="connsiteY1" fmla="*/ 4795086 h 6865257"/>
              <a:gd name="connsiteX2" fmla="*/ 471442 w 9997836"/>
              <a:gd name="connsiteY2" fmla="*/ 16882 h 6865257"/>
              <a:gd name="connsiteX3" fmla="*/ 9997836 w 9997836"/>
              <a:gd name="connsiteY3" fmla="*/ 0 h 6865257"/>
              <a:gd name="connsiteX4" fmla="*/ 8382672 w 9997836"/>
              <a:gd name="connsiteY4" fmla="*/ 4352361 h 6865257"/>
              <a:gd name="connsiteX5" fmla="*/ 7499459 w 9997836"/>
              <a:gd name="connsiteY5" fmla="*/ 6865257 h 6865257"/>
              <a:gd name="connsiteX6" fmla="*/ 787 w 9997836"/>
              <a:gd name="connsiteY6" fmla="*/ 6865257 h 6865257"/>
              <a:gd name="connsiteX0" fmla="*/ 4697 w 10001746"/>
              <a:gd name="connsiteY0" fmla="*/ 6865257 h 6865257"/>
              <a:gd name="connsiteX1" fmla="*/ 1270630 w 10001746"/>
              <a:gd name="connsiteY1" fmla="*/ 4775835 h 6865257"/>
              <a:gd name="connsiteX2" fmla="*/ 475352 w 10001746"/>
              <a:gd name="connsiteY2" fmla="*/ 16882 h 6865257"/>
              <a:gd name="connsiteX3" fmla="*/ 10001746 w 10001746"/>
              <a:gd name="connsiteY3" fmla="*/ 0 h 6865257"/>
              <a:gd name="connsiteX4" fmla="*/ 8386582 w 10001746"/>
              <a:gd name="connsiteY4" fmla="*/ 4352361 h 6865257"/>
              <a:gd name="connsiteX5" fmla="*/ 7503369 w 10001746"/>
              <a:gd name="connsiteY5" fmla="*/ 6865257 h 6865257"/>
              <a:gd name="connsiteX6" fmla="*/ 4697 w 10001746"/>
              <a:gd name="connsiteY6" fmla="*/ 6865257 h 6865257"/>
              <a:gd name="connsiteX0" fmla="*/ 4697 w 10001746"/>
              <a:gd name="connsiteY0" fmla="*/ 6865257 h 6865257"/>
              <a:gd name="connsiteX1" fmla="*/ 1270630 w 10001746"/>
              <a:gd name="connsiteY1" fmla="*/ 4775835 h 6865257"/>
              <a:gd name="connsiteX2" fmla="*/ 475352 w 10001746"/>
              <a:gd name="connsiteY2" fmla="*/ 16882 h 6865257"/>
              <a:gd name="connsiteX3" fmla="*/ 10001746 w 10001746"/>
              <a:gd name="connsiteY3" fmla="*/ 0 h 6865257"/>
              <a:gd name="connsiteX4" fmla="*/ 8386582 w 10001746"/>
              <a:gd name="connsiteY4" fmla="*/ 4352361 h 6865257"/>
              <a:gd name="connsiteX5" fmla="*/ 7503369 w 10001746"/>
              <a:gd name="connsiteY5" fmla="*/ 6865257 h 6865257"/>
              <a:gd name="connsiteX6" fmla="*/ 4697 w 10001746"/>
              <a:gd name="connsiteY6" fmla="*/ 6865257 h 6865257"/>
              <a:gd name="connsiteX0" fmla="*/ 3776 w 10000825"/>
              <a:gd name="connsiteY0" fmla="*/ 6865257 h 6865257"/>
              <a:gd name="connsiteX1" fmla="*/ 1308210 w 10000825"/>
              <a:gd name="connsiteY1" fmla="*/ 4467827 h 6865257"/>
              <a:gd name="connsiteX2" fmla="*/ 474431 w 10000825"/>
              <a:gd name="connsiteY2" fmla="*/ 16882 h 6865257"/>
              <a:gd name="connsiteX3" fmla="*/ 10000825 w 10000825"/>
              <a:gd name="connsiteY3" fmla="*/ 0 h 6865257"/>
              <a:gd name="connsiteX4" fmla="*/ 8385661 w 10000825"/>
              <a:gd name="connsiteY4" fmla="*/ 4352361 h 6865257"/>
              <a:gd name="connsiteX5" fmla="*/ 7502448 w 10000825"/>
              <a:gd name="connsiteY5" fmla="*/ 6865257 h 6865257"/>
              <a:gd name="connsiteX6" fmla="*/ 3776 w 10000825"/>
              <a:gd name="connsiteY6" fmla="*/ 6865257 h 6865257"/>
              <a:gd name="connsiteX0" fmla="*/ 1632 w 9998681"/>
              <a:gd name="connsiteY0" fmla="*/ 6865257 h 6865257"/>
              <a:gd name="connsiteX1" fmla="*/ 1306066 w 9998681"/>
              <a:gd name="connsiteY1" fmla="*/ 4467827 h 6865257"/>
              <a:gd name="connsiteX2" fmla="*/ 472287 w 9998681"/>
              <a:gd name="connsiteY2" fmla="*/ 16882 h 6865257"/>
              <a:gd name="connsiteX3" fmla="*/ 9998681 w 9998681"/>
              <a:gd name="connsiteY3" fmla="*/ 0 h 6865257"/>
              <a:gd name="connsiteX4" fmla="*/ 8383517 w 9998681"/>
              <a:gd name="connsiteY4" fmla="*/ 4352361 h 6865257"/>
              <a:gd name="connsiteX5" fmla="*/ 7500304 w 9998681"/>
              <a:gd name="connsiteY5" fmla="*/ 6865257 h 6865257"/>
              <a:gd name="connsiteX6" fmla="*/ 1632 w 9998681"/>
              <a:gd name="connsiteY6" fmla="*/ 6865257 h 6865257"/>
              <a:gd name="connsiteX0" fmla="*/ 1632 w 9998681"/>
              <a:gd name="connsiteY0" fmla="*/ 6865257 h 6865257"/>
              <a:gd name="connsiteX1" fmla="*/ 1306066 w 9998681"/>
              <a:gd name="connsiteY1" fmla="*/ 4467827 h 6865257"/>
              <a:gd name="connsiteX2" fmla="*/ 472287 w 9998681"/>
              <a:gd name="connsiteY2" fmla="*/ 16882 h 6865257"/>
              <a:gd name="connsiteX3" fmla="*/ 9998681 w 9998681"/>
              <a:gd name="connsiteY3" fmla="*/ 0 h 6865257"/>
              <a:gd name="connsiteX4" fmla="*/ 8383517 w 9998681"/>
              <a:gd name="connsiteY4" fmla="*/ 4352361 h 6865257"/>
              <a:gd name="connsiteX5" fmla="*/ 7500304 w 9998681"/>
              <a:gd name="connsiteY5" fmla="*/ 6865257 h 6865257"/>
              <a:gd name="connsiteX6" fmla="*/ 1632 w 9998681"/>
              <a:gd name="connsiteY6" fmla="*/ 6865257 h 6865257"/>
              <a:gd name="connsiteX0" fmla="*/ 1632 w 9998681"/>
              <a:gd name="connsiteY0" fmla="*/ 6865257 h 6865257"/>
              <a:gd name="connsiteX1" fmla="*/ 1306066 w 9998681"/>
              <a:gd name="connsiteY1" fmla="*/ 4467827 h 6865257"/>
              <a:gd name="connsiteX2" fmla="*/ 472287 w 9998681"/>
              <a:gd name="connsiteY2" fmla="*/ 16882 h 6865257"/>
              <a:gd name="connsiteX3" fmla="*/ 9998681 w 9998681"/>
              <a:gd name="connsiteY3" fmla="*/ 0 h 6865257"/>
              <a:gd name="connsiteX4" fmla="*/ 8383517 w 9998681"/>
              <a:gd name="connsiteY4" fmla="*/ 4352361 h 6865257"/>
              <a:gd name="connsiteX5" fmla="*/ 7500304 w 9998681"/>
              <a:gd name="connsiteY5" fmla="*/ 6865257 h 6865257"/>
              <a:gd name="connsiteX6" fmla="*/ 1632 w 9998681"/>
              <a:gd name="connsiteY6" fmla="*/ 6865257 h 6865257"/>
              <a:gd name="connsiteX0" fmla="*/ 438 w 9997487"/>
              <a:gd name="connsiteY0" fmla="*/ 6865257 h 6865257"/>
              <a:gd name="connsiteX1" fmla="*/ 1304872 w 9997487"/>
              <a:gd name="connsiteY1" fmla="*/ 4467827 h 6865257"/>
              <a:gd name="connsiteX2" fmla="*/ 471093 w 9997487"/>
              <a:gd name="connsiteY2" fmla="*/ 16882 h 6865257"/>
              <a:gd name="connsiteX3" fmla="*/ 9997487 w 9997487"/>
              <a:gd name="connsiteY3" fmla="*/ 0 h 6865257"/>
              <a:gd name="connsiteX4" fmla="*/ 8382323 w 9997487"/>
              <a:gd name="connsiteY4" fmla="*/ 4352361 h 6865257"/>
              <a:gd name="connsiteX5" fmla="*/ 7499110 w 9997487"/>
              <a:gd name="connsiteY5" fmla="*/ 6865257 h 6865257"/>
              <a:gd name="connsiteX6" fmla="*/ 438 w 9997487"/>
              <a:gd name="connsiteY6" fmla="*/ 6865257 h 6865257"/>
              <a:gd name="connsiteX0" fmla="*/ 438 w 9997487"/>
              <a:gd name="connsiteY0" fmla="*/ 6868695 h 6868695"/>
              <a:gd name="connsiteX1" fmla="*/ 1304872 w 9997487"/>
              <a:gd name="connsiteY1" fmla="*/ 4471265 h 6868695"/>
              <a:gd name="connsiteX2" fmla="*/ 191693 w 9997487"/>
              <a:gd name="connsiteY2" fmla="*/ 0 h 6868695"/>
              <a:gd name="connsiteX3" fmla="*/ 9997487 w 9997487"/>
              <a:gd name="connsiteY3" fmla="*/ 3438 h 6868695"/>
              <a:gd name="connsiteX4" fmla="*/ 8382323 w 9997487"/>
              <a:gd name="connsiteY4" fmla="*/ 4355799 h 6868695"/>
              <a:gd name="connsiteX5" fmla="*/ 7499110 w 9997487"/>
              <a:gd name="connsiteY5" fmla="*/ 6868695 h 6868695"/>
              <a:gd name="connsiteX6" fmla="*/ 438 w 9997487"/>
              <a:gd name="connsiteY6" fmla="*/ 6868695 h 6868695"/>
              <a:gd name="connsiteX0" fmla="*/ 0 w 9997049"/>
              <a:gd name="connsiteY0" fmla="*/ 6868695 h 6868695"/>
              <a:gd name="connsiteX1" fmla="*/ 1304434 w 9997049"/>
              <a:gd name="connsiteY1" fmla="*/ 4471265 h 6868695"/>
              <a:gd name="connsiteX2" fmla="*/ 191255 w 9997049"/>
              <a:gd name="connsiteY2" fmla="*/ 0 h 6868695"/>
              <a:gd name="connsiteX3" fmla="*/ 9997049 w 9997049"/>
              <a:gd name="connsiteY3" fmla="*/ 3438 h 6868695"/>
              <a:gd name="connsiteX4" fmla="*/ 8381885 w 9997049"/>
              <a:gd name="connsiteY4" fmla="*/ 4355799 h 6868695"/>
              <a:gd name="connsiteX5" fmla="*/ 7498672 w 9997049"/>
              <a:gd name="connsiteY5" fmla="*/ 6868695 h 6868695"/>
              <a:gd name="connsiteX6" fmla="*/ 0 w 9997049"/>
              <a:gd name="connsiteY6" fmla="*/ 6868695 h 6868695"/>
              <a:gd name="connsiteX0" fmla="*/ 0 w 9997049"/>
              <a:gd name="connsiteY0" fmla="*/ 6877161 h 6877161"/>
              <a:gd name="connsiteX1" fmla="*/ 1304434 w 9997049"/>
              <a:gd name="connsiteY1" fmla="*/ 4479731 h 6877161"/>
              <a:gd name="connsiteX2" fmla="*/ 3826182 w 9997049"/>
              <a:gd name="connsiteY2" fmla="*/ 0 h 6877161"/>
              <a:gd name="connsiteX3" fmla="*/ 9997049 w 9997049"/>
              <a:gd name="connsiteY3" fmla="*/ 11904 h 6877161"/>
              <a:gd name="connsiteX4" fmla="*/ 8381885 w 9997049"/>
              <a:gd name="connsiteY4" fmla="*/ 4364265 h 6877161"/>
              <a:gd name="connsiteX5" fmla="*/ 7498672 w 9997049"/>
              <a:gd name="connsiteY5" fmla="*/ 6877161 h 6877161"/>
              <a:gd name="connsiteX6" fmla="*/ 0 w 9997049"/>
              <a:gd name="connsiteY6" fmla="*/ 6877161 h 6877161"/>
              <a:gd name="connsiteX0" fmla="*/ 0 w 9997049"/>
              <a:gd name="connsiteY0" fmla="*/ 6865257 h 6865257"/>
              <a:gd name="connsiteX1" fmla="*/ 1304434 w 9997049"/>
              <a:gd name="connsiteY1" fmla="*/ 4467827 h 6865257"/>
              <a:gd name="connsiteX2" fmla="*/ 3149707 w 9997049"/>
              <a:gd name="connsiteY2" fmla="*/ 13496 h 6865257"/>
              <a:gd name="connsiteX3" fmla="*/ 9997049 w 9997049"/>
              <a:gd name="connsiteY3" fmla="*/ 0 h 6865257"/>
              <a:gd name="connsiteX4" fmla="*/ 8381885 w 9997049"/>
              <a:gd name="connsiteY4" fmla="*/ 4352361 h 6865257"/>
              <a:gd name="connsiteX5" fmla="*/ 7498672 w 9997049"/>
              <a:gd name="connsiteY5" fmla="*/ 6865257 h 6865257"/>
              <a:gd name="connsiteX6" fmla="*/ 0 w 9997049"/>
              <a:gd name="connsiteY6" fmla="*/ 6865257 h 6865257"/>
              <a:gd name="connsiteX0" fmla="*/ 0 w 9997049"/>
              <a:gd name="connsiteY0" fmla="*/ 6865257 h 6865257"/>
              <a:gd name="connsiteX1" fmla="*/ 4506418 w 9997049"/>
              <a:gd name="connsiteY1" fmla="*/ 4196894 h 6865257"/>
              <a:gd name="connsiteX2" fmla="*/ 3149707 w 9997049"/>
              <a:gd name="connsiteY2" fmla="*/ 13496 h 6865257"/>
              <a:gd name="connsiteX3" fmla="*/ 9997049 w 9997049"/>
              <a:gd name="connsiteY3" fmla="*/ 0 h 6865257"/>
              <a:gd name="connsiteX4" fmla="*/ 8381885 w 9997049"/>
              <a:gd name="connsiteY4" fmla="*/ 4352361 h 6865257"/>
              <a:gd name="connsiteX5" fmla="*/ 7498672 w 9997049"/>
              <a:gd name="connsiteY5" fmla="*/ 6865257 h 6865257"/>
              <a:gd name="connsiteX6" fmla="*/ 0 w 9997049"/>
              <a:gd name="connsiteY6" fmla="*/ 6865257 h 6865257"/>
              <a:gd name="connsiteX0" fmla="*/ 0 w 9997049"/>
              <a:gd name="connsiteY0" fmla="*/ 6865257 h 6865257"/>
              <a:gd name="connsiteX1" fmla="*/ 3099350 w 9997049"/>
              <a:gd name="connsiteY1" fmla="*/ 4120694 h 6865257"/>
              <a:gd name="connsiteX2" fmla="*/ 3149707 w 9997049"/>
              <a:gd name="connsiteY2" fmla="*/ 13496 h 6865257"/>
              <a:gd name="connsiteX3" fmla="*/ 9997049 w 9997049"/>
              <a:gd name="connsiteY3" fmla="*/ 0 h 6865257"/>
              <a:gd name="connsiteX4" fmla="*/ 8381885 w 9997049"/>
              <a:gd name="connsiteY4" fmla="*/ 4352361 h 6865257"/>
              <a:gd name="connsiteX5" fmla="*/ 7498672 w 9997049"/>
              <a:gd name="connsiteY5" fmla="*/ 6865257 h 6865257"/>
              <a:gd name="connsiteX6" fmla="*/ 0 w 9997049"/>
              <a:gd name="connsiteY6" fmla="*/ 6865257 h 6865257"/>
              <a:gd name="connsiteX0" fmla="*/ 0 w 7092715"/>
              <a:gd name="connsiteY0" fmla="*/ 6856791 h 6865257"/>
              <a:gd name="connsiteX1" fmla="*/ 195016 w 7092715"/>
              <a:gd name="connsiteY1" fmla="*/ 4120694 h 6865257"/>
              <a:gd name="connsiteX2" fmla="*/ 245373 w 7092715"/>
              <a:gd name="connsiteY2" fmla="*/ 13496 h 6865257"/>
              <a:gd name="connsiteX3" fmla="*/ 7092715 w 7092715"/>
              <a:gd name="connsiteY3" fmla="*/ 0 h 6865257"/>
              <a:gd name="connsiteX4" fmla="*/ 5477551 w 7092715"/>
              <a:gd name="connsiteY4" fmla="*/ 4352361 h 6865257"/>
              <a:gd name="connsiteX5" fmla="*/ 4594338 w 7092715"/>
              <a:gd name="connsiteY5" fmla="*/ 6865257 h 6865257"/>
              <a:gd name="connsiteX6" fmla="*/ 0 w 7092715"/>
              <a:gd name="connsiteY6" fmla="*/ 6856791 h 6865257"/>
              <a:gd name="connsiteX0" fmla="*/ 312491 w 6900105"/>
              <a:gd name="connsiteY0" fmla="*/ 6856791 h 6865257"/>
              <a:gd name="connsiteX1" fmla="*/ 2406 w 6900105"/>
              <a:gd name="connsiteY1" fmla="*/ 4120694 h 6865257"/>
              <a:gd name="connsiteX2" fmla="*/ 52763 w 6900105"/>
              <a:gd name="connsiteY2" fmla="*/ 13496 h 6865257"/>
              <a:gd name="connsiteX3" fmla="*/ 6900105 w 6900105"/>
              <a:gd name="connsiteY3" fmla="*/ 0 h 6865257"/>
              <a:gd name="connsiteX4" fmla="*/ 5284941 w 6900105"/>
              <a:gd name="connsiteY4" fmla="*/ 4352361 h 6865257"/>
              <a:gd name="connsiteX5" fmla="*/ 4401728 w 6900105"/>
              <a:gd name="connsiteY5" fmla="*/ 6865257 h 6865257"/>
              <a:gd name="connsiteX6" fmla="*/ 312491 w 6900105"/>
              <a:gd name="connsiteY6" fmla="*/ 6856791 h 6865257"/>
              <a:gd name="connsiteX0" fmla="*/ 123504 w 6900531"/>
              <a:gd name="connsiteY0" fmla="*/ 6865258 h 6865258"/>
              <a:gd name="connsiteX1" fmla="*/ 2832 w 6900531"/>
              <a:gd name="connsiteY1" fmla="*/ 4120694 h 6865258"/>
              <a:gd name="connsiteX2" fmla="*/ 53189 w 6900531"/>
              <a:gd name="connsiteY2" fmla="*/ 13496 h 6865258"/>
              <a:gd name="connsiteX3" fmla="*/ 6900531 w 6900531"/>
              <a:gd name="connsiteY3" fmla="*/ 0 h 6865258"/>
              <a:gd name="connsiteX4" fmla="*/ 5285367 w 6900531"/>
              <a:gd name="connsiteY4" fmla="*/ 4352361 h 6865258"/>
              <a:gd name="connsiteX5" fmla="*/ 4402154 w 6900531"/>
              <a:gd name="connsiteY5" fmla="*/ 6865257 h 6865258"/>
              <a:gd name="connsiteX6" fmla="*/ 123504 w 6900531"/>
              <a:gd name="connsiteY6" fmla="*/ 6865258 h 6865258"/>
              <a:gd name="connsiteX0" fmla="*/ 132245 w 6909272"/>
              <a:gd name="connsiteY0" fmla="*/ 6865258 h 6865258"/>
              <a:gd name="connsiteX1" fmla="*/ 11573 w 6909272"/>
              <a:gd name="connsiteY1" fmla="*/ 4120694 h 6865258"/>
              <a:gd name="connsiteX2" fmla="*/ 61930 w 6909272"/>
              <a:gd name="connsiteY2" fmla="*/ 13496 h 6865258"/>
              <a:gd name="connsiteX3" fmla="*/ 6909272 w 6909272"/>
              <a:gd name="connsiteY3" fmla="*/ 0 h 6865258"/>
              <a:gd name="connsiteX4" fmla="*/ 5294108 w 6909272"/>
              <a:gd name="connsiteY4" fmla="*/ 4352361 h 6865258"/>
              <a:gd name="connsiteX5" fmla="*/ 4410895 w 6909272"/>
              <a:gd name="connsiteY5" fmla="*/ 6865257 h 6865258"/>
              <a:gd name="connsiteX6" fmla="*/ 132245 w 6909272"/>
              <a:gd name="connsiteY6" fmla="*/ 6865258 h 6865258"/>
              <a:gd name="connsiteX0" fmla="*/ 120672 w 6897699"/>
              <a:gd name="connsiteY0" fmla="*/ 6865258 h 6865258"/>
              <a:gd name="connsiteX1" fmla="*/ 0 w 6897699"/>
              <a:gd name="connsiteY1" fmla="*/ 4120694 h 6865258"/>
              <a:gd name="connsiteX2" fmla="*/ 50357 w 6897699"/>
              <a:gd name="connsiteY2" fmla="*/ 13496 h 6865258"/>
              <a:gd name="connsiteX3" fmla="*/ 6897699 w 6897699"/>
              <a:gd name="connsiteY3" fmla="*/ 0 h 6865258"/>
              <a:gd name="connsiteX4" fmla="*/ 5282535 w 6897699"/>
              <a:gd name="connsiteY4" fmla="*/ 4352361 h 6865258"/>
              <a:gd name="connsiteX5" fmla="*/ 4399322 w 6897699"/>
              <a:gd name="connsiteY5" fmla="*/ 6865257 h 6865258"/>
              <a:gd name="connsiteX6" fmla="*/ 120672 w 6897699"/>
              <a:gd name="connsiteY6" fmla="*/ 6865258 h 6865258"/>
              <a:gd name="connsiteX0" fmla="*/ 128611 w 6905638"/>
              <a:gd name="connsiteY0" fmla="*/ 6865258 h 6865258"/>
              <a:gd name="connsiteX1" fmla="*/ 7939 w 6905638"/>
              <a:gd name="connsiteY1" fmla="*/ 4120694 h 6865258"/>
              <a:gd name="connsiteX2" fmla="*/ 58296 w 6905638"/>
              <a:gd name="connsiteY2" fmla="*/ 13496 h 6865258"/>
              <a:gd name="connsiteX3" fmla="*/ 6905638 w 6905638"/>
              <a:gd name="connsiteY3" fmla="*/ 0 h 6865258"/>
              <a:gd name="connsiteX4" fmla="*/ 5290474 w 6905638"/>
              <a:gd name="connsiteY4" fmla="*/ 4352361 h 6865258"/>
              <a:gd name="connsiteX5" fmla="*/ 4407261 w 6905638"/>
              <a:gd name="connsiteY5" fmla="*/ 6865257 h 6865258"/>
              <a:gd name="connsiteX6" fmla="*/ 128611 w 6905638"/>
              <a:gd name="connsiteY6" fmla="*/ 6865258 h 6865258"/>
              <a:gd name="connsiteX0" fmla="*/ 88834 w 6865861"/>
              <a:gd name="connsiteY0" fmla="*/ 6865258 h 6865258"/>
              <a:gd name="connsiteX1" fmla="*/ 76398 w 6865861"/>
              <a:gd name="connsiteY1" fmla="*/ 4120694 h 6865258"/>
              <a:gd name="connsiteX2" fmla="*/ 18519 w 6865861"/>
              <a:gd name="connsiteY2" fmla="*/ 13496 h 6865258"/>
              <a:gd name="connsiteX3" fmla="*/ 6865861 w 6865861"/>
              <a:gd name="connsiteY3" fmla="*/ 0 h 6865258"/>
              <a:gd name="connsiteX4" fmla="*/ 5250697 w 6865861"/>
              <a:gd name="connsiteY4" fmla="*/ 4352361 h 6865258"/>
              <a:gd name="connsiteX5" fmla="*/ 4367484 w 6865861"/>
              <a:gd name="connsiteY5" fmla="*/ 6865257 h 6865258"/>
              <a:gd name="connsiteX6" fmla="*/ 88834 w 6865861"/>
              <a:gd name="connsiteY6" fmla="*/ 6865258 h 6865258"/>
              <a:gd name="connsiteX0" fmla="*/ 14301 w 6791328"/>
              <a:gd name="connsiteY0" fmla="*/ 6865258 h 6865258"/>
              <a:gd name="connsiteX1" fmla="*/ 1865 w 6791328"/>
              <a:gd name="connsiteY1" fmla="*/ 4120694 h 6865258"/>
              <a:gd name="connsiteX2" fmla="*/ 151439 w 6791328"/>
              <a:gd name="connsiteY2" fmla="*/ 13496 h 6865258"/>
              <a:gd name="connsiteX3" fmla="*/ 6791328 w 6791328"/>
              <a:gd name="connsiteY3" fmla="*/ 0 h 6865258"/>
              <a:gd name="connsiteX4" fmla="*/ 5176164 w 6791328"/>
              <a:gd name="connsiteY4" fmla="*/ 4352361 h 6865258"/>
              <a:gd name="connsiteX5" fmla="*/ 4292951 w 6791328"/>
              <a:gd name="connsiteY5" fmla="*/ 6865257 h 6865258"/>
              <a:gd name="connsiteX6" fmla="*/ 14301 w 6791328"/>
              <a:gd name="connsiteY6" fmla="*/ 6865258 h 6865258"/>
              <a:gd name="connsiteX0" fmla="*/ 14824 w 6791851"/>
              <a:gd name="connsiteY0" fmla="*/ 6865258 h 6865258"/>
              <a:gd name="connsiteX1" fmla="*/ 2388 w 6791851"/>
              <a:gd name="connsiteY1" fmla="*/ 4120694 h 6865258"/>
              <a:gd name="connsiteX2" fmla="*/ 124903 w 6791851"/>
              <a:gd name="connsiteY2" fmla="*/ 13496 h 6865258"/>
              <a:gd name="connsiteX3" fmla="*/ 6791851 w 6791851"/>
              <a:gd name="connsiteY3" fmla="*/ 0 h 6865258"/>
              <a:gd name="connsiteX4" fmla="*/ 5176687 w 6791851"/>
              <a:gd name="connsiteY4" fmla="*/ 4352361 h 6865258"/>
              <a:gd name="connsiteX5" fmla="*/ 4293474 w 6791851"/>
              <a:gd name="connsiteY5" fmla="*/ 6865257 h 6865258"/>
              <a:gd name="connsiteX6" fmla="*/ 14824 w 6791851"/>
              <a:gd name="connsiteY6" fmla="*/ 6865258 h 6865258"/>
              <a:gd name="connsiteX0" fmla="*/ 12436 w 6789463"/>
              <a:gd name="connsiteY0" fmla="*/ 6865258 h 6865258"/>
              <a:gd name="connsiteX1" fmla="*/ 0 w 6789463"/>
              <a:gd name="connsiteY1" fmla="*/ 4120694 h 6865258"/>
              <a:gd name="connsiteX2" fmla="*/ 122515 w 6789463"/>
              <a:gd name="connsiteY2" fmla="*/ 13496 h 6865258"/>
              <a:gd name="connsiteX3" fmla="*/ 6789463 w 6789463"/>
              <a:gd name="connsiteY3" fmla="*/ 0 h 6865258"/>
              <a:gd name="connsiteX4" fmla="*/ 5174299 w 6789463"/>
              <a:gd name="connsiteY4" fmla="*/ 4352361 h 6865258"/>
              <a:gd name="connsiteX5" fmla="*/ 4291086 w 6789463"/>
              <a:gd name="connsiteY5" fmla="*/ 6865257 h 6865258"/>
              <a:gd name="connsiteX6" fmla="*/ 12436 w 6789463"/>
              <a:gd name="connsiteY6" fmla="*/ 6865258 h 6865258"/>
              <a:gd name="connsiteX0" fmla="*/ 12436 w 6789463"/>
              <a:gd name="connsiteY0" fmla="*/ 6865258 h 6865258"/>
              <a:gd name="connsiteX1" fmla="*/ 0 w 6789463"/>
              <a:gd name="connsiteY1" fmla="*/ 4120694 h 6865258"/>
              <a:gd name="connsiteX2" fmla="*/ 122515 w 6789463"/>
              <a:gd name="connsiteY2" fmla="*/ 13496 h 6865258"/>
              <a:gd name="connsiteX3" fmla="*/ 6789463 w 6789463"/>
              <a:gd name="connsiteY3" fmla="*/ 0 h 6865258"/>
              <a:gd name="connsiteX4" fmla="*/ 5174299 w 6789463"/>
              <a:gd name="connsiteY4" fmla="*/ 4352361 h 6865258"/>
              <a:gd name="connsiteX5" fmla="*/ 4291086 w 6789463"/>
              <a:gd name="connsiteY5" fmla="*/ 6865257 h 6865258"/>
              <a:gd name="connsiteX6" fmla="*/ 12436 w 6789463"/>
              <a:gd name="connsiteY6" fmla="*/ 6865258 h 6865258"/>
              <a:gd name="connsiteX0" fmla="*/ 0 w 6777027"/>
              <a:gd name="connsiteY0" fmla="*/ 6865258 h 6865258"/>
              <a:gd name="connsiteX1" fmla="*/ 77760 w 6777027"/>
              <a:gd name="connsiteY1" fmla="*/ 4527094 h 6865258"/>
              <a:gd name="connsiteX2" fmla="*/ 110079 w 6777027"/>
              <a:gd name="connsiteY2" fmla="*/ 13496 h 6865258"/>
              <a:gd name="connsiteX3" fmla="*/ 6777027 w 6777027"/>
              <a:gd name="connsiteY3" fmla="*/ 0 h 6865258"/>
              <a:gd name="connsiteX4" fmla="*/ 5161863 w 6777027"/>
              <a:gd name="connsiteY4" fmla="*/ 4352361 h 6865258"/>
              <a:gd name="connsiteX5" fmla="*/ 4278650 w 6777027"/>
              <a:gd name="connsiteY5" fmla="*/ 6865257 h 6865258"/>
              <a:gd name="connsiteX6" fmla="*/ 0 w 6777027"/>
              <a:gd name="connsiteY6" fmla="*/ 6865258 h 6865258"/>
              <a:gd name="connsiteX0" fmla="*/ 0 w 6777027"/>
              <a:gd name="connsiteY0" fmla="*/ 6865258 h 6865258"/>
              <a:gd name="connsiteX1" fmla="*/ 77760 w 6777027"/>
              <a:gd name="connsiteY1" fmla="*/ 4527094 h 6865258"/>
              <a:gd name="connsiteX2" fmla="*/ 110079 w 6777027"/>
              <a:gd name="connsiteY2" fmla="*/ 13496 h 6865258"/>
              <a:gd name="connsiteX3" fmla="*/ 6777027 w 6777027"/>
              <a:gd name="connsiteY3" fmla="*/ 0 h 6865258"/>
              <a:gd name="connsiteX4" fmla="*/ 5161863 w 6777027"/>
              <a:gd name="connsiteY4" fmla="*/ 4352361 h 6865258"/>
              <a:gd name="connsiteX5" fmla="*/ 4278650 w 6777027"/>
              <a:gd name="connsiteY5" fmla="*/ 6865257 h 6865258"/>
              <a:gd name="connsiteX6" fmla="*/ 0 w 6777027"/>
              <a:gd name="connsiteY6" fmla="*/ 6865258 h 6865258"/>
              <a:gd name="connsiteX0" fmla="*/ 3417 w 6699267"/>
              <a:gd name="connsiteY0" fmla="*/ 6865258 h 6865258"/>
              <a:gd name="connsiteX1" fmla="*/ 0 w 6699267"/>
              <a:gd name="connsiteY1" fmla="*/ 4527094 h 6865258"/>
              <a:gd name="connsiteX2" fmla="*/ 32319 w 6699267"/>
              <a:gd name="connsiteY2" fmla="*/ 13496 h 6865258"/>
              <a:gd name="connsiteX3" fmla="*/ 6699267 w 6699267"/>
              <a:gd name="connsiteY3" fmla="*/ 0 h 6865258"/>
              <a:gd name="connsiteX4" fmla="*/ 5084103 w 6699267"/>
              <a:gd name="connsiteY4" fmla="*/ 4352361 h 6865258"/>
              <a:gd name="connsiteX5" fmla="*/ 4200890 w 6699267"/>
              <a:gd name="connsiteY5" fmla="*/ 6865257 h 6865258"/>
              <a:gd name="connsiteX6" fmla="*/ 3417 w 6699267"/>
              <a:gd name="connsiteY6" fmla="*/ 6865258 h 6865258"/>
              <a:gd name="connsiteX0" fmla="*/ 93615 w 6699267"/>
              <a:gd name="connsiteY0" fmla="*/ 6865258 h 6865258"/>
              <a:gd name="connsiteX1" fmla="*/ 0 w 6699267"/>
              <a:gd name="connsiteY1" fmla="*/ 4527094 h 6865258"/>
              <a:gd name="connsiteX2" fmla="*/ 32319 w 6699267"/>
              <a:gd name="connsiteY2" fmla="*/ 13496 h 6865258"/>
              <a:gd name="connsiteX3" fmla="*/ 6699267 w 6699267"/>
              <a:gd name="connsiteY3" fmla="*/ 0 h 6865258"/>
              <a:gd name="connsiteX4" fmla="*/ 5084103 w 6699267"/>
              <a:gd name="connsiteY4" fmla="*/ 4352361 h 6865258"/>
              <a:gd name="connsiteX5" fmla="*/ 4200890 w 6699267"/>
              <a:gd name="connsiteY5" fmla="*/ 6865257 h 6865258"/>
              <a:gd name="connsiteX6" fmla="*/ 93615 w 6699267"/>
              <a:gd name="connsiteY6" fmla="*/ 6865258 h 6865258"/>
              <a:gd name="connsiteX0" fmla="*/ 21457 w 6699267"/>
              <a:gd name="connsiteY0" fmla="*/ 6865258 h 6865258"/>
              <a:gd name="connsiteX1" fmla="*/ 0 w 6699267"/>
              <a:gd name="connsiteY1" fmla="*/ 4527094 h 6865258"/>
              <a:gd name="connsiteX2" fmla="*/ 32319 w 6699267"/>
              <a:gd name="connsiteY2" fmla="*/ 13496 h 6865258"/>
              <a:gd name="connsiteX3" fmla="*/ 6699267 w 6699267"/>
              <a:gd name="connsiteY3" fmla="*/ 0 h 6865258"/>
              <a:gd name="connsiteX4" fmla="*/ 5084103 w 6699267"/>
              <a:gd name="connsiteY4" fmla="*/ 4352361 h 6865258"/>
              <a:gd name="connsiteX5" fmla="*/ 4200890 w 6699267"/>
              <a:gd name="connsiteY5" fmla="*/ 6865257 h 6865258"/>
              <a:gd name="connsiteX6" fmla="*/ 21457 w 6699267"/>
              <a:gd name="connsiteY6" fmla="*/ 6865258 h 6865258"/>
              <a:gd name="connsiteX0" fmla="*/ 21457 w 6699267"/>
              <a:gd name="connsiteY0" fmla="*/ 6865258 h 6865258"/>
              <a:gd name="connsiteX1" fmla="*/ 0 w 6699267"/>
              <a:gd name="connsiteY1" fmla="*/ 4527094 h 6865258"/>
              <a:gd name="connsiteX2" fmla="*/ 32319 w 6699267"/>
              <a:gd name="connsiteY2" fmla="*/ 13496 h 6865258"/>
              <a:gd name="connsiteX3" fmla="*/ 6699267 w 6699267"/>
              <a:gd name="connsiteY3" fmla="*/ 0 h 6865258"/>
              <a:gd name="connsiteX4" fmla="*/ 5084103 w 6699267"/>
              <a:gd name="connsiteY4" fmla="*/ 4352361 h 6865258"/>
              <a:gd name="connsiteX5" fmla="*/ 4200890 w 6699267"/>
              <a:gd name="connsiteY5" fmla="*/ 6865257 h 6865258"/>
              <a:gd name="connsiteX6" fmla="*/ 21457 w 6699267"/>
              <a:gd name="connsiteY6" fmla="*/ 6865258 h 6865258"/>
              <a:gd name="connsiteX0" fmla="*/ 21457 w 6699267"/>
              <a:gd name="connsiteY0" fmla="*/ 6865258 h 6865258"/>
              <a:gd name="connsiteX1" fmla="*/ 0 w 6699267"/>
              <a:gd name="connsiteY1" fmla="*/ 4527094 h 6865258"/>
              <a:gd name="connsiteX2" fmla="*/ 32319 w 6699267"/>
              <a:gd name="connsiteY2" fmla="*/ 13496 h 6865258"/>
              <a:gd name="connsiteX3" fmla="*/ 6699267 w 6699267"/>
              <a:gd name="connsiteY3" fmla="*/ 0 h 6865258"/>
              <a:gd name="connsiteX4" fmla="*/ 5084103 w 6699267"/>
              <a:gd name="connsiteY4" fmla="*/ 4352361 h 6865258"/>
              <a:gd name="connsiteX5" fmla="*/ 4200890 w 6699267"/>
              <a:gd name="connsiteY5" fmla="*/ 6865257 h 6865258"/>
              <a:gd name="connsiteX6" fmla="*/ 21457 w 6699267"/>
              <a:gd name="connsiteY6" fmla="*/ 6865258 h 6865258"/>
              <a:gd name="connsiteX0" fmla="*/ 23837 w 6701647"/>
              <a:gd name="connsiteY0" fmla="*/ 6865258 h 6865258"/>
              <a:gd name="connsiteX1" fmla="*/ 2380 w 6701647"/>
              <a:gd name="connsiteY1" fmla="*/ 4527094 h 6865258"/>
              <a:gd name="connsiteX2" fmla="*/ 34699 w 6701647"/>
              <a:gd name="connsiteY2" fmla="*/ 13496 h 6865258"/>
              <a:gd name="connsiteX3" fmla="*/ 6701647 w 6701647"/>
              <a:gd name="connsiteY3" fmla="*/ 0 h 6865258"/>
              <a:gd name="connsiteX4" fmla="*/ 5086483 w 6701647"/>
              <a:gd name="connsiteY4" fmla="*/ 4352361 h 6865258"/>
              <a:gd name="connsiteX5" fmla="*/ 4203270 w 6701647"/>
              <a:gd name="connsiteY5" fmla="*/ 6865257 h 6865258"/>
              <a:gd name="connsiteX6" fmla="*/ 23837 w 6701647"/>
              <a:gd name="connsiteY6" fmla="*/ 6865258 h 6865258"/>
              <a:gd name="connsiteX0" fmla="*/ 50670 w 6728480"/>
              <a:gd name="connsiteY0" fmla="*/ 6866276 h 6866276"/>
              <a:gd name="connsiteX1" fmla="*/ 29213 w 6728480"/>
              <a:gd name="connsiteY1" fmla="*/ 4528112 h 6866276"/>
              <a:gd name="connsiteX2" fmla="*/ 22877 w 6728480"/>
              <a:gd name="connsiteY2" fmla="*/ 0 h 6866276"/>
              <a:gd name="connsiteX3" fmla="*/ 6728480 w 6728480"/>
              <a:gd name="connsiteY3" fmla="*/ 1018 h 6866276"/>
              <a:gd name="connsiteX4" fmla="*/ 5113316 w 6728480"/>
              <a:gd name="connsiteY4" fmla="*/ 4353379 h 6866276"/>
              <a:gd name="connsiteX5" fmla="*/ 4230103 w 6728480"/>
              <a:gd name="connsiteY5" fmla="*/ 6866275 h 6866276"/>
              <a:gd name="connsiteX6" fmla="*/ 50670 w 6728480"/>
              <a:gd name="connsiteY6" fmla="*/ 6866276 h 6866276"/>
              <a:gd name="connsiteX0" fmla="*/ 28562 w 6706372"/>
              <a:gd name="connsiteY0" fmla="*/ 6866276 h 6866276"/>
              <a:gd name="connsiteX1" fmla="*/ 7105 w 6706372"/>
              <a:gd name="connsiteY1" fmla="*/ 4528112 h 6866276"/>
              <a:gd name="connsiteX2" fmla="*/ 769 w 6706372"/>
              <a:gd name="connsiteY2" fmla="*/ 0 h 6866276"/>
              <a:gd name="connsiteX3" fmla="*/ 6706372 w 6706372"/>
              <a:gd name="connsiteY3" fmla="*/ 1018 h 6866276"/>
              <a:gd name="connsiteX4" fmla="*/ 5091208 w 6706372"/>
              <a:gd name="connsiteY4" fmla="*/ 4353379 h 6866276"/>
              <a:gd name="connsiteX5" fmla="*/ 4207995 w 6706372"/>
              <a:gd name="connsiteY5" fmla="*/ 6866275 h 6866276"/>
              <a:gd name="connsiteX6" fmla="*/ 28562 w 6706372"/>
              <a:gd name="connsiteY6" fmla="*/ 6866276 h 6866276"/>
              <a:gd name="connsiteX0" fmla="*/ 1360462 w 8038272"/>
              <a:gd name="connsiteY0" fmla="*/ 6866276 h 6866276"/>
              <a:gd name="connsiteX1" fmla="*/ 1339005 w 8038272"/>
              <a:gd name="connsiteY1" fmla="*/ 4528112 h 6866276"/>
              <a:gd name="connsiteX2" fmla="*/ 13 w 8038272"/>
              <a:gd name="connsiteY2" fmla="*/ 0 h 6866276"/>
              <a:gd name="connsiteX3" fmla="*/ 8038272 w 8038272"/>
              <a:gd name="connsiteY3" fmla="*/ 1018 h 6866276"/>
              <a:gd name="connsiteX4" fmla="*/ 6423108 w 8038272"/>
              <a:gd name="connsiteY4" fmla="*/ 4353379 h 6866276"/>
              <a:gd name="connsiteX5" fmla="*/ 5539895 w 8038272"/>
              <a:gd name="connsiteY5" fmla="*/ 6866275 h 6866276"/>
              <a:gd name="connsiteX6" fmla="*/ 1360462 w 8038272"/>
              <a:gd name="connsiteY6" fmla="*/ 6866276 h 6866276"/>
              <a:gd name="connsiteX0" fmla="*/ 27806 w 8038272"/>
              <a:gd name="connsiteY0" fmla="*/ 6872626 h 6872626"/>
              <a:gd name="connsiteX1" fmla="*/ 1339005 w 8038272"/>
              <a:gd name="connsiteY1" fmla="*/ 4528112 h 6872626"/>
              <a:gd name="connsiteX2" fmla="*/ 13 w 8038272"/>
              <a:gd name="connsiteY2" fmla="*/ 0 h 6872626"/>
              <a:gd name="connsiteX3" fmla="*/ 8038272 w 8038272"/>
              <a:gd name="connsiteY3" fmla="*/ 1018 h 6872626"/>
              <a:gd name="connsiteX4" fmla="*/ 6423108 w 8038272"/>
              <a:gd name="connsiteY4" fmla="*/ 4353379 h 6872626"/>
              <a:gd name="connsiteX5" fmla="*/ 5539895 w 8038272"/>
              <a:gd name="connsiteY5" fmla="*/ 6866275 h 6872626"/>
              <a:gd name="connsiteX6" fmla="*/ 27806 w 8038272"/>
              <a:gd name="connsiteY6" fmla="*/ 6872626 h 6872626"/>
              <a:gd name="connsiteX0" fmla="*/ 28873 w 8039339"/>
              <a:gd name="connsiteY0" fmla="*/ 6872626 h 6872626"/>
              <a:gd name="connsiteX1" fmla="*/ 650 w 8039339"/>
              <a:gd name="connsiteY1" fmla="*/ 4572562 h 6872626"/>
              <a:gd name="connsiteX2" fmla="*/ 1080 w 8039339"/>
              <a:gd name="connsiteY2" fmla="*/ 0 h 6872626"/>
              <a:gd name="connsiteX3" fmla="*/ 8039339 w 8039339"/>
              <a:gd name="connsiteY3" fmla="*/ 1018 h 6872626"/>
              <a:gd name="connsiteX4" fmla="*/ 6424175 w 8039339"/>
              <a:gd name="connsiteY4" fmla="*/ 4353379 h 6872626"/>
              <a:gd name="connsiteX5" fmla="*/ 5540962 w 8039339"/>
              <a:gd name="connsiteY5" fmla="*/ 6866275 h 6872626"/>
              <a:gd name="connsiteX6" fmla="*/ 28873 w 8039339"/>
              <a:gd name="connsiteY6" fmla="*/ 6872626 h 6872626"/>
              <a:gd name="connsiteX0" fmla="*/ 28223 w 8038689"/>
              <a:gd name="connsiteY0" fmla="*/ 6871608 h 6871608"/>
              <a:gd name="connsiteX1" fmla="*/ 0 w 8038689"/>
              <a:gd name="connsiteY1" fmla="*/ 4571544 h 6871608"/>
              <a:gd name="connsiteX2" fmla="*/ 3247512 w 8038689"/>
              <a:gd name="connsiteY2" fmla="*/ 1980182 h 6871608"/>
              <a:gd name="connsiteX3" fmla="*/ 8038689 w 8038689"/>
              <a:gd name="connsiteY3" fmla="*/ 0 h 6871608"/>
              <a:gd name="connsiteX4" fmla="*/ 6423525 w 8038689"/>
              <a:gd name="connsiteY4" fmla="*/ 4352361 h 6871608"/>
              <a:gd name="connsiteX5" fmla="*/ 5540312 w 8038689"/>
              <a:gd name="connsiteY5" fmla="*/ 6865257 h 6871608"/>
              <a:gd name="connsiteX6" fmla="*/ 28223 w 8038689"/>
              <a:gd name="connsiteY6" fmla="*/ 6871608 h 6871608"/>
              <a:gd name="connsiteX0" fmla="*/ 28223 w 8038689"/>
              <a:gd name="connsiteY0" fmla="*/ 6891676 h 6891676"/>
              <a:gd name="connsiteX1" fmla="*/ 0 w 8038689"/>
              <a:gd name="connsiteY1" fmla="*/ 4591612 h 6891676"/>
              <a:gd name="connsiteX2" fmla="*/ 1306028 w 8038689"/>
              <a:gd name="connsiteY2" fmla="*/ 0 h 6891676"/>
              <a:gd name="connsiteX3" fmla="*/ 8038689 w 8038689"/>
              <a:gd name="connsiteY3" fmla="*/ 20068 h 6891676"/>
              <a:gd name="connsiteX4" fmla="*/ 6423525 w 8038689"/>
              <a:gd name="connsiteY4" fmla="*/ 4372429 h 6891676"/>
              <a:gd name="connsiteX5" fmla="*/ 5540312 w 8038689"/>
              <a:gd name="connsiteY5" fmla="*/ 6885325 h 6891676"/>
              <a:gd name="connsiteX6" fmla="*/ 28223 w 8038689"/>
              <a:gd name="connsiteY6" fmla="*/ 6891676 h 6891676"/>
              <a:gd name="connsiteX0" fmla="*/ 1935884 w 8038689"/>
              <a:gd name="connsiteY0" fmla="*/ 7025026 h 7025026"/>
              <a:gd name="connsiteX1" fmla="*/ 0 w 8038689"/>
              <a:gd name="connsiteY1" fmla="*/ 4591612 h 7025026"/>
              <a:gd name="connsiteX2" fmla="*/ 1306028 w 8038689"/>
              <a:gd name="connsiteY2" fmla="*/ 0 h 7025026"/>
              <a:gd name="connsiteX3" fmla="*/ 8038689 w 8038689"/>
              <a:gd name="connsiteY3" fmla="*/ 20068 h 7025026"/>
              <a:gd name="connsiteX4" fmla="*/ 6423525 w 8038689"/>
              <a:gd name="connsiteY4" fmla="*/ 4372429 h 7025026"/>
              <a:gd name="connsiteX5" fmla="*/ 5540312 w 8038689"/>
              <a:gd name="connsiteY5" fmla="*/ 6885325 h 7025026"/>
              <a:gd name="connsiteX6" fmla="*/ 1935884 w 8038689"/>
              <a:gd name="connsiteY6" fmla="*/ 7025026 h 7025026"/>
              <a:gd name="connsiteX0" fmla="*/ 1299997 w 8038689"/>
              <a:gd name="connsiteY0" fmla="*/ 6904376 h 6904376"/>
              <a:gd name="connsiteX1" fmla="*/ 0 w 8038689"/>
              <a:gd name="connsiteY1" fmla="*/ 4591612 h 6904376"/>
              <a:gd name="connsiteX2" fmla="*/ 1306028 w 8038689"/>
              <a:gd name="connsiteY2" fmla="*/ 0 h 6904376"/>
              <a:gd name="connsiteX3" fmla="*/ 8038689 w 8038689"/>
              <a:gd name="connsiteY3" fmla="*/ 20068 h 6904376"/>
              <a:gd name="connsiteX4" fmla="*/ 6423525 w 8038689"/>
              <a:gd name="connsiteY4" fmla="*/ 4372429 h 6904376"/>
              <a:gd name="connsiteX5" fmla="*/ 5540312 w 8038689"/>
              <a:gd name="connsiteY5" fmla="*/ 6885325 h 6904376"/>
              <a:gd name="connsiteX6" fmla="*/ 1299997 w 8038689"/>
              <a:gd name="connsiteY6" fmla="*/ 6904376 h 6904376"/>
              <a:gd name="connsiteX0" fmla="*/ 7929 w 6746621"/>
              <a:gd name="connsiteY0" fmla="*/ 6904376 h 6904376"/>
              <a:gd name="connsiteX1" fmla="*/ 0 w 6746621"/>
              <a:gd name="connsiteY1" fmla="*/ 3715312 h 6904376"/>
              <a:gd name="connsiteX2" fmla="*/ 13960 w 6746621"/>
              <a:gd name="connsiteY2" fmla="*/ 0 h 6904376"/>
              <a:gd name="connsiteX3" fmla="*/ 6746621 w 6746621"/>
              <a:gd name="connsiteY3" fmla="*/ 20068 h 6904376"/>
              <a:gd name="connsiteX4" fmla="*/ 5131457 w 6746621"/>
              <a:gd name="connsiteY4" fmla="*/ 4372429 h 6904376"/>
              <a:gd name="connsiteX5" fmla="*/ 4248244 w 6746621"/>
              <a:gd name="connsiteY5" fmla="*/ 6885325 h 6904376"/>
              <a:gd name="connsiteX6" fmla="*/ 7929 w 6746621"/>
              <a:gd name="connsiteY6" fmla="*/ 6904376 h 6904376"/>
              <a:gd name="connsiteX0" fmla="*/ 7929 w 6746621"/>
              <a:gd name="connsiteY0" fmla="*/ 6884344 h 6884344"/>
              <a:gd name="connsiteX1" fmla="*/ 0 w 6746621"/>
              <a:gd name="connsiteY1" fmla="*/ 3695280 h 6884344"/>
              <a:gd name="connsiteX2" fmla="*/ 1233420 w 6746621"/>
              <a:gd name="connsiteY2" fmla="*/ 934373 h 6884344"/>
              <a:gd name="connsiteX3" fmla="*/ 6746621 w 6746621"/>
              <a:gd name="connsiteY3" fmla="*/ 36 h 6884344"/>
              <a:gd name="connsiteX4" fmla="*/ 5131457 w 6746621"/>
              <a:gd name="connsiteY4" fmla="*/ 4352397 h 6884344"/>
              <a:gd name="connsiteX5" fmla="*/ 4248244 w 6746621"/>
              <a:gd name="connsiteY5" fmla="*/ 6865293 h 6884344"/>
              <a:gd name="connsiteX6" fmla="*/ 7929 w 6746621"/>
              <a:gd name="connsiteY6" fmla="*/ 6884344 h 6884344"/>
              <a:gd name="connsiteX0" fmla="*/ 7929 w 6746621"/>
              <a:gd name="connsiteY0" fmla="*/ 6884308 h 6884308"/>
              <a:gd name="connsiteX1" fmla="*/ 0 w 6746621"/>
              <a:gd name="connsiteY1" fmla="*/ 3695244 h 6884308"/>
              <a:gd name="connsiteX2" fmla="*/ 699455 w 6746621"/>
              <a:gd name="connsiteY2" fmla="*/ 2792 h 6884308"/>
              <a:gd name="connsiteX3" fmla="*/ 6746621 w 6746621"/>
              <a:gd name="connsiteY3" fmla="*/ 0 h 6884308"/>
              <a:gd name="connsiteX4" fmla="*/ 5131457 w 6746621"/>
              <a:gd name="connsiteY4" fmla="*/ 4352361 h 6884308"/>
              <a:gd name="connsiteX5" fmla="*/ 4248244 w 6746621"/>
              <a:gd name="connsiteY5" fmla="*/ 6865257 h 6884308"/>
              <a:gd name="connsiteX6" fmla="*/ 7929 w 6746621"/>
              <a:gd name="connsiteY6" fmla="*/ 6884308 h 6884308"/>
              <a:gd name="connsiteX0" fmla="*/ 282 w 6738974"/>
              <a:gd name="connsiteY0" fmla="*/ 6884308 h 6884308"/>
              <a:gd name="connsiteX1" fmla="*/ 670632 w 6738974"/>
              <a:gd name="connsiteY1" fmla="*/ 3769539 h 6884308"/>
              <a:gd name="connsiteX2" fmla="*/ 691808 w 6738974"/>
              <a:gd name="connsiteY2" fmla="*/ 2792 h 6884308"/>
              <a:gd name="connsiteX3" fmla="*/ 6738974 w 6738974"/>
              <a:gd name="connsiteY3" fmla="*/ 0 h 6884308"/>
              <a:gd name="connsiteX4" fmla="*/ 5123810 w 6738974"/>
              <a:gd name="connsiteY4" fmla="*/ 4352361 h 6884308"/>
              <a:gd name="connsiteX5" fmla="*/ 4240597 w 6738974"/>
              <a:gd name="connsiteY5" fmla="*/ 6865257 h 6884308"/>
              <a:gd name="connsiteX6" fmla="*/ 282 w 6738974"/>
              <a:gd name="connsiteY6" fmla="*/ 6884308 h 6884308"/>
              <a:gd name="connsiteX0" fmla="*/ 549110 w 6068342"/>
              <a:gd name="connsiteY0" fmla="*/ 6632848 h 6865257"/>
              <a:gd name="connsiteX1" fmla="*/ 0 w 6068342"/>
              <a:gd name="connsiteY1" fmla="*/ 3769539 h 6865257"/>
              <a:gd name="connsiteX2" fmla="*/ 21176 w 6068342"/>
              <a:gd name="connsiteY2" fmla="*/ 2792 h 6865257"/>
              <a:gd name="connsiteX3" fmla="*/ 6068342 w 6068342"/>
              <a:gd name="connsiteY3" fmla="*/ 0 h 6865257"/>
              <a:gd name="connsiteX4" fmla="*/ 4453178 w 6068342"/>
              <a:gd name="connsiteY4" fmla="*/ 4352361 h 6865257"/>
              <a:gd name="connsiteX5" fmla="*/ 3569965 w 6068342"/>
              <a:gd name="connsiteY5" fmla="*/ 6865257 h 6865257"/>
              <a:gd name="connsiteX6" fmla="*/ 549110 w 6068342"/>
              <a:gd name="connsiteY6" fmla="*/ 6632848 h 6865257"/>
              <a:gd name="connsiteX0" fmla="*/ 18032 w 6068342"/>
              <a:gd name="connsiteY0" fmla="*/ 6866020 h 6866020"/>
              <a:gd name="connsiteX1" fmla="*/ 0 w 6068342"/>
              <a:gd name="connsiteY1" fmla="*/ 3769539 h 6866020"/>
              <a:gd name="connsiteX2" fmla="*/ 21176 w 6068342"/>
              <a:gd name="connsiteY2" fmla="*/ 2792 h 6866020"/>
              <a:gd name="connsiteX3" fmla="*/ 6068342 w 6068342"/>
              <a:gd name="connsiteY3" fmla="*/ 0 h 6866020"/>
              <a:gd name="connsiteX4" fmla="*/ 4453178 w 6068342"/>
              <a:gd name="connsiteY4" fmla="*/ 4352361 h 6866020"/>
              <a:gd name="connsiteX5" fmla="*/ 3569965 w 6068342"/>
              <a:gd name="connsiteY5" fmla="*/ 6865257 h 6866020"/>
              <a:gd name="connsiteX6" fmla="*/ 18032 w 6068342"/>
              <a:gd name="connsiteY6" fmla="*/ 6866020 h 6866020"/>
              <a:gd name="connsiteX0" fmla="*/ 819472 w 6869782"/>
              <a:gd name="connsiteY0" fmla="*/ 6866020 h 6866020"/>
              <a:gd name="connsiteX1" fmla="*/ 801440 w 6869782"/>
              <a:gd name="connsiteY1" fmla="*/ 3769539 h 6866020"/>
              <a:gd name="connsiteX2" fmla="*/ 22 w 6869782"/>
              <a:gd name="connsiteY2" fmla="*/ 8519 h 6866020"/>
              <a:gd name="connsiteX3" fmla="*/ 6869782 w 6869782"/>
              <a:gd name="connsiteY3" fmla="*/ 0 h 6866020"/>
              <a:gd name="connsiteX4" fmla="*/ 5254618 w 6869782"/>
              <a:gd name="connsiteY4" fmla="*/ 4352361 h 6866020"/>
              <a:gd name="connsiteX5" fmla="*/ 4371405 w 6869782"/>
              <a:gd name="connsiteY5" fmla="*/ 6865257 h 6866020"/>
              <a:gd name="connsiteX6" fmla="*/ 819472 w 6869782"/>
              <a:gd name="connsiteY6" fmla="*/ 6866020 h 6866020"/>
              <a:gd name="connsiteX0" fmla="*/ 820474 w 6870784"/>
              <a:gd name="connsiteY0" fmla="*/ 6866020 h 6866020"/>
              <a:gd name="connsiteX1" fmla="*/ 1495 w 6870784"/>
              <a:gd name="connsiteY1" fmla="*/ 3849716 h 6866020"/>
              <a:gd name="connsiteX2" fmla="*/ 1024 w 6870784"/>
              <a:gd name="connsiteY2" fmla="*/ 8519 h 6866020"/>
              <a:gd name="connsiteX3" fmla="*/ 6870784 w 6870784"/>
              <a:gd name="connsiteY3" fmla="*/ 0 h 6866020"/>
              <a:gd name="connsiteX4" fmla="*/ 5255620 w 6870784"/>
              <a:gd name="connsiteY4" fmla="*/ 4352361 h 6866020"/>
              <a:gd name="connsiteX5" fmla="*/ 4372407 w 6870784"/>
              <a:gd name="connsiteY5" fmla="*/ 6865257 h 6866020"/>
              <a:gd name="connsiteX6" fmla="*/ 820474 w 6870784"/>
              <a:gd name="connsiteY6" fmla="*/ 6866020 h 6866020"/>
              <a:gd name="connsiteX0" fmla="*/ 820474 w 6870784"/>
              <a:gd name="connsiteY0" fmla="*/ 6866020 h 6866020"/>
              <a:gd name="connsiteX1" fmla="*/ 1495 w 6870784"/>
              <a:gd name="connsiteY1" fmla="*/ 3849716 h 6866020"/>
              <a:gd name="connsiteX2" fmla="*/ 1024 w 6870784"/>
              <a:gd name="connsiteY2" fmla="*/ 14246 h 6866020"/>
              <a:gd name="connsiteX3" fmla="*/ 6870784 w 6870784"/>
              <a:gd name="connsiteY3" fmla="*/ 0 h 6866020"/>
              <a:gd name="connsiteX4" fmla="*/ 5255620 w 6870784"/>
              <a:gd name="connsiteY4" fmla="*/ 4352361 h 6866020"/>
              <a:gd name="connsiteX5" fmla="*/ 4372407 w 6870784"/>
              <a:gd name="connsiteY5" fmla="*/ 6865257 h 6866020"/>
              <a:gd name="connsiteX6" fmla="*/ 820474 w 6870784"/>
              <a:gd name="connsiteY6" fmla="*/ 6866020 h 6866020"/>
              <a:gd name="connsiteX0" fmla="*/ 12311 w 6870784"/>
              <a:gd name="connsiteY0" fmla="*/ 6871747 h 6871747"/>
              <a:gd name="connsiteX1" fmla="*/ 1495 w 6870784"/>
              <a:gd name="connsiteY1" fmla="*/ 3849716 h 6871747"/>
              <a:gd name="connsiteX2" fmla="*/ 1024 w 6870784"/>
              <a:gd name="connsiteY2" fmla="*/ 14246 h 6871747"/>
              <a:gd name="connsiteX3" fmla="*/ 6870784 w 6870784"/>
              <a:gd name="connsiteY3" fmla="*/ 0 h 6871747"/>
              <a:gd name="connsiteX4" fmla="*/ 5255620 w 6870784"/>
              <a:gd name="connsiteY4" fmla="*/ 4352361 h 6871747"/>
              <a:gd name="connsiteX5" fmla="*/ 4372407 w 6870784"/>
              <a:gd name="connsiteY5" fmla="*/ 6865257 h 6871747"/>
              <a:gd name="connsiteX6" fmla="*/ 12311 w 6870784"/>
              <a:gd name="connsiteY6" fmla="*/ 6871747 h 6871747"/>
              <a:gd name="connsiteX0" fmla="*/ 12311 w 6870784"/>
              <a:gd name="connsiteY0" fmla="*/ 6886136 h 6886136"/>
              <a:gd name="connsiteX1" fmla="*/ 1495 w 6870784"/>
              <a:gd name="connsiteY1" fmla="*/ 3864105 h 6886136"/>
              <a:gd name="connsiteX2" fmla="*/ 1024 w 6870784"/>
              <a:gd name="connsiteY2" fmla="*/ 0 h 6886136"/>
              <a:gd name="connsiteX3" fmla="*/ 6870784 w 6870784"/>
              <a:gd name="connsiteY3" fmla="*/ 14389 h 6886136"/>
              <a:gd name="connsiteX4" fmla="*/ 5255620 w 6870784"/>
              <a:gd name="connsiteY4" fmla="*/ 4366750 h 6886136"/>
              <a:gd name="connsiteX5" fmla="*/ 4372407 w 6870784"/>
              <a:gd name="connsiteY5" fmla="*/ 6879646 h 6886136"/>
              <a:gd name="connsiteX6" fmla="*/ 12311 w 6870784"/>
              <a:gd name="connsiteY6" fmla="*/ 6886136 h 6886136"/>
              <a:gd name="connsiteX0" fmla="*/ 12311 w 6870784"/>
              <a:gd name="connsiteY0" fmla="*/ 6886136 h 6886136"/>
              <a:gd name="connsiteX1" fmla="*/ 1495 w 6870784"/>
              <a:gd name="connsiteY1" fmla="*/ 3864105 h 6886136"/>
              <a:gd name="connsiteX2" fmla="*/ 1024 w 6870784"/>
              <a:gd name="connsiteY2" fmla="*/ 0 h 6886136"/>
              <a:gd name="connsiteX3" fmla="*/ 6870784 w 6870784"/>
              <a:gd name="connsiteY3" fmla="*/ 14389 h 6886136"/>
              <a:gd name="connsiteX4" fmla="*/ 5255620 w 6870784"/>
              <a:gd name="connsiteY4" fmla="*/ 4366750 h 6886136"/>
              <a:gd name="connsiteX5" fmla="*/ 4372407 w 6870784"/>
              <a:gd name="connsiteY5" fmla="*/ 6879646 h 6886136"/>
              <a:gd name="connsiteX6" fmla="*/ 12311 w 6870784"/>
              <a:gd name="connsiteY6" fmla="*/ 6886136 h 6886136"/>
              <a:gd name="connsiteX0" fmla="*/ 12311 w 6870784"/>
              <a:gd name="connsiteY0" fmla="*/ 6886136 h 6888689"/>
              <a:gd name="connsiteX1" fmla="*/ 1495 w 6870784"/>
              <a:gd name="connsiteY1" fmla="*/ 3864105 h 6888689"/>
              <a:gd name="connsiteX2" fmla="*/ 1024 w 6870784"/>
              <a:gd name="connsiteY2" fmla="*/ 0 h 6888689"/>
              <a:gd name="connsiteX3" fmla="*/ 6870784 w 6870784"/>
              <a:gd name="connsiteY3" fmla="*/ 14389 h 6888689"/>
              <a:gd name="connsiteX4" fmla="*/ 5255620 w 6870784"/>
              <a:gd name="connsiteY4" fmla="*/ 4366750 h 6888689"/>
              <a:gd name="connsiteX5" fmla="*/ 4380003 w 6870784"/>
              <a:gd name="connsiteY5" fmla="*/ 6888689 h 6888689"/>
              <a:gd name="connsiteX6" fmla="*/ 12311 w 6870784"/>
              <a:gd name="connsiteY6" fmla="*/ 6886136 h 6888689"/>
              <a:gd name="connsiteX0" fmla="*/ 12311 w 6870784"/>
              <a:gd name="connsiteY0" fmla="*/ 6886136 h 6888689"/>
              <a:gd name="connsiteX1" fmla="*/ 1495 w 6870784"/>
              <a:gd name="connsiteY1" fmla="*/ 3864105 h 6888689"/>
              <a:gd name="connsiteX2" fmla="*/ 1024 w 6870784"/>
              <a:gd name="connsiteY2" fmla="*/ 0 h 6888689"/>
              <a:gd name="connsiteX3" fmla="*/ 6870784 w 6870784"/>
              <a:gd name="connsiteY3" fmla="*/ 14389 h 6888689"/>
              <a:gd name="connsiteX4" fmla="*/ 5255620 w 6870784"/>
              <a:gd name="connsiteY4" fmla="*/ 4366750 h 6888689"/>
              <a:gd name="connsiteX5" fmla="*/ 4380003 w 6870784"/>
              <a:gd name="connsiteY5" fmla="*/ 6888689 h 6888689"/>
              <a:gd name="connsiteX6" fmla="*/ 12311 w 6870784"/>
              <a:gd name="connsiteY6" fmla="*/ 6886136 h 6888689"/>
              <a:gd name="connsiteX0" fmla="*/ 12311 w 6870784"/>
              <a:gd name="connsiteY0" fmla="*/ 6886136 h 6888689"/>
              <a:gd name="connsiteX1" fmla="*/ 1495 w 6870784"/>
              <a:gd name="connsiteY1" fmla="*/ 3864105 h 6888689"/>
              <a:gd name="connsiteX2" fmla="*/ 1024 w 6870784"/>
              <a:gd name="connsiteY2" fmla="*/ 0 h 6888689"/>
              <a:gd name="connsiteX3" fmla="*/ 6870784 w 6870784"/>
              <a:gd name="connsiteY3" fmla="*/ 14389 h 6888689"/>
              <a:gd name="connsiteX4" fmla="*/ 5255620 w 6870784"/>
              <a:gd name="connsiteY4" fmla="*/ 4366750 h 6888689"/>
              <a:gd name="connsiteX5" fmla="*/ 4380003 w 6870784"/>
              <a:gd name="connsiteY5" fmla="*/ 6888689 h 6888689"/>
              <a:gd name="connsiteX6" fmla="*/ 12311 w 6870784"/>
              <a:gd name="connsiteY6" fmla="*/ 6886136 h 6888689"/>
              <a:gd name="connsiteX0" fmla="*/ 12311 w 6870784"/>
              <a:gd name="connsiteY0" fmla="*/ 6886136 h 6888689"/>
              <a:gd name="connsiteX1" fmla="*/ 1495 w 6870784"/>
              <a:gd name="connsiteY1" fmla="*/ 3864105 h 6888689"/>
              <a:gd name="connsiteX2" fmla="*/ 1024 w 6870784"/>
              <a:gd name="connsiteY2" fmla="*/ 0 h 6888689"/>
              <a:gd name="connsiteX3" fmla="*/ 6870784 w 6870784"/>
              <a:gd name="connsiteY3" fmla="*/ 14389 h 6888689"/>
              <a:gd name="connsiteX4" fmla="*/ 5255620 w 6870784"/>
              <a:gd name="connsiteY4" fmla="*/ 4366750 h 6888689"/>
              <a:gd name="connsiteX5" fmla="*/ 4380003 w 6870784"/>
              <a:gd name="connsiteY5" fmla="*/ 6888689 h 6888689"/>
              <a:gd name="connsiteX6" fmla="*/ 12311 w 6870784"/>
              <a:gd name="connsiteY6" fmla="*/ 6886136 h 6888689"/>
              <a:gd name="connsiteX0" fmla="*/ 7300 w 6870784"/>
              <a:gd name="connsiteY0" fmla="*/ 6886136 h 6888689"/>
              <a:gd name="connsiteX1" fmla="*/ 1495 w 6870784"/>
              <a:gd name="connsiteY1" fmla="*/ 3864105 h 6888689"/>
              <a:gd name="connsiteX2" fmla="*/ 1024 w 6870784"/>
              <a:gd name="connsiteY2" fmla="*/ 0 h 6888689"/>
              <a:gd name="connsiteX3" fmla="*/ 6870784 w 6870784"/>
              <a:gd name="connsiteY3" fmla="*/ 14389 h 6888689"/>
              <a:gd name="connsiteX4" fmla="*/ 5255620 w 6870784"/>
              <a:gd name="connsiteY4" fmla="*/ 4366750 h 6888689"/>
              <a:gd name="connsiteX5" fmla="*/ 4380003 w 6870784"/>
              <a:gd name="connsiteY5" fmla="*/ 6888689 h 6888689"/>
              <a:gd name="connsiteX6" fmla="*/ 7300 w 6870784"/>
              <a:gd name="connsiteY6" fmla="*/ 6886136 h 6888689"/>
              <a:gd name="connsiteX0" fmla="*/ 7300 w 6870784"/>
              <a:gd name="connsiteY0" fmla="*/ 6886136 h 6888689"/>
              <a:gd name="connsiteX1" fmla="*/ 1495 w 6870784"/>
              <a:gd name="connsiteY1" fmla="*/ 3864105 h 6888689"/>
              <a:gd name="connsiteX2" fmla="*/ 1024 w 6870784"/>
              <a:gd name="connsiteY2" fmla="*/ 0 h 6888689"/>
              <a:gd name="connsiteX3" fmla="*/ 6870784 w 6870784"/>
              <a:gd name="connsiteY3" fmla="*/ 14389 h 6888689"/>
              <a:gd name="connsiteX4" fmla="*/ 5255620 w 6870784"/>
              <a:gd name="connsiteY4" fmla="*/ 4366750 h 6888689"/>
              <a:gd name="connsiteX5" fmla="*/ 4380003 w 6870784"/>
              <a:gd name="connsiteY5" fmla="*/ 6888689 h 6888689"/>
              <a:gd name="connsiteX6" fmla="*/ 7300 w 6870784"/>
              <a:gd name="connsiteY6" fmla="*/ 6886136 h 6888689"/>
              <a:gd name="connsiteX0" fmla="*/ 5805 w 6869289"/>
              <a:gd name="connsiteY0" fmla="*/ 6880044 h 6882597"/>
              <a:gd name="connsiteX1" fmla="*/ 0 w 6869289"/>
              <a:gd name="connsiteY1" fmla="*/ 3858013 h 6882597"/>
              <a:gd name="connsiteX2" fmla="*/ 2824413 w 6869289"/>
              <a:gd name="connsiteY2" fmla="*/ 0 h 6882597"/>
              <a:gd name="connsiteX3" fmla="*/ 6869289 w 6869289"/>
              <a:gd name="connsiteY3" fmla="*/ 8297 h 6882597"/>
              <a:gd name="connsiteX4" fmla="*/ 5254125 w 6869289"/>
              <a:gd name="connsiteY4" fmla="*/ 4360658 h 6882597"/>
              <a:gd name="connsiteX5" fmla="*/ 4378508 w 6869289"/>
              <a:gd name="connsiteY5" fmla="*/ 6882597 h 6882597"/>
              <a:gd name="connsiteX6" fmla="*/ 5805 w 6869289"/>
              <a:gd name="connsiteY6" fmla="*/ 6880044 h 6882597"/>
              <a:gd name="connsiteX0" fmla="*/ 5805 w 6869289"/>
              <a:gd name="connsiteY0" fmla="*/ 6871747 h 6874300"/>
              <a:gd name="connsiteX1" fmla="*/ 0 w 6869289"/>
              <a:gd name="connsiteY1" fmla="*/ 3849716 h 6874300"/>
              <a:gd name="connsiteX2" fmla="*/ 1918608 w 6869289"/>
              <a:gd name="connsiteY2" fmla="*/ 3888 h 6874300"/>
              <a:gd name="connsiteX3" fmla="*/ 6869289 w 6869289"/>
              <a:gd name="connsiteY3" fmla="*/ 0 h 6874300"/>
              <a:gd name="connsiteX4" fmla="*/ 5254125 w 6869289"/>
              <a:gd name="connsiteY4" fmla="*/ 4352361 h 6874300"/>
              <a:gd name="connsiteX5" fmla="*/ 4378508 w 6869289"/>
              <a:gd name="connsiteY5" fmla="*/ 6874300 h 6874300"/>
              <a:gd name="connsiteX6" fmla="*/ 5805 w 6869289"/>
              <a:gd name="connsiteY6" fmla="*/ 6871747 h 6874300"/>
              <a:gd name="connsiteX0" fmla="*/ 83229 w 6946713"/>
              <a:gd name="connsiteY0" fmla="*/ 6871747 h 6874300"/>
              <a:gd name="connsiteX1" fmla="*/ 1996032 w 6946713"/>
              <a:gd name="connsiteY1" fmla="*/ 3888 h 6874300"/>
              <a:gd name="connsiteX2" fmla="*/ 6946713 w 6946713"/>
              <a:gd name="connsiteY2" fmla="*/ 0 h 6874300"/>
              <a:gd name="connsiteX3" fmla="*/ 5331549 w 6946713"/>
              <a:gd name="connsiteY3" fmla="*/ 4352361 h 6874300"/>
              <a:gd name="connsiteX4" fmla="*/ 4455932 w 6946713"/>
              <a:gd name="connsiteY4" fmla="*/ 6874300 h 6874300"/>
              <a:gd name="connsiteX5" fmla="*/ 83229 w 6946713"/>
              <a:gd name="connsiteY5" fmla="*/ 6871747 h 6874300"/>
              <a:gd name="connsiteX0" fmla="*/ 1756867 w 5281153"/>
              <a:gd name="connsiteY0" fmla="*/ 6463553 h 6874300"/>
              <a:gd name="connsiteX1" fmla="*/ 330472 w 5281153"/>
              <a:gd name="connsiteY1" fmla="*/ 3888 h 6874300"/>
              <a:gd name="connsiteX2" fmla="*/ 5281153 w 5281153"/>
              <a:gd name="connsiteY2" fmla="*/ 0 h 6874300"/>
              <a:gd name="connsiteX3" fmla="*/ 3665989 w 5281153"/>
              <a:gd name="connsiteY3" fmla="*/ 4352361 h 6874300"/>
              <a:gd name="connsiteX4" fmla="*/ 2790372 w 5281153"/>
              <a:gd name="connsiteY4" fmla="*/ 6874300 h 6874300"/>
              <a:gd name="connsiteX5" fmla="*/ 1756867 w 5281153"/>
              <a:gd name="connsiteY5" fmla="*/ 6463553 h 6874300"/>
              <a:gd name="connsiteX0" fmla="*/ 631537 w 5552912"/>
              <a:gd name="connsiteY0" fmla="*/ 6890026 h 6890026"/>
              <a:gd name="connsiteX1" fmla="*/ 602231 w 5552912"/>
              <a:gd name="connsiteY1" fmla="*/ 3888 h 6890026"/>
              <a:gd name="connsiteX2" fmla="*/ 5552912 w 5552912"/>
              <a:gd name="connsiteY2" fmla="*/ 0 h 6890026"/>
              <a:gd name="connsiteX3" fmla="*/ 3937748 w 5552912"/>
              <a:gd name="connsiteY3" fmla="*/ 4352361 h 6890026"/>
              <a:gd name="connsiteX4" fmla="*/ 3062131 w 5552912"/>
              <a:gd name="connsiteY4" fmla="*/ 6874300 h 6890026"/>
              <a:gd name="connsiteX5" fmla="*/ 631537 w 5552912"/>
              <a:gd name="connsiteY5" fmla="*/ 6890026 h 6890026"/>
              <a:gd name="connsiteX0" fmla="*/ 522677 w 5444052"/>
              <a:gd name="connsiteY0" fmla="*/ 6890026 h 6890026"/>
              <a:gd name="connsiteX1" fmla="*/ 493371 w 5444052"/>
              <a:gd name="connsiteY1" fmla="*/ 3888 h 6890026"/>
              <a:gd name="connsiteX2" fmla="*/ 5444052 w 5444052"/>
              <a:gd name="connsiteY2" fmla="*/ 0 h 6890026"/>
              <a:gd name="connsiteX3" fmla="*/ 3828888 w 5444052"/>
              <a:gd name="connsiteY3" fmla="*/ 4352361 h 6890026"/>
              <a:gd name="connsiteX4" fmla="*/ 2953271 w 5444052"/>
              <a:gd name="connsiteY4" fmla="*/ 6874300 h 6890026"/>
              <a:gd name="connsiteX5" fmla="*/ 522677 w 5444052"/>
              <a:gd name="connsiteY5" fmla="*/ 6890026 h 6890026"/>
              <a:gd name="connsiteX0" fmla="*/ 29306 w 4950681"/>
              <a:gd name="connsiteY0" fmla="*/ 6890026 h 6890026"/>
              <a:gd name="connsiteX1" fmla="*/ 0 w 4950681"/>
              <a:gd name="connsiteY1" fmla="*/ 3888 h 6890026"/>
              <a:gd name="connsiteX2" fmla="*/ 4950681 w 4950681"/>
              <a:gd name="connsiteY2" fmla="*/ 0 h 6890026"/>
              <a:gd name="connsiteX3" fmla="*/ 3335517 w 4950681"/>
              <a:gd name="connsiteY3" fmla="*/ 4352361 h 6890026"/>
              <a:gd name="connsiteX4" fmla="*/ 2459900 w 4950681"/>
              <a:gd name="connsiteY4" fmla="*/ 6874300 h 6890026"/>
              <a:gd name="connsiteX5" fmla="*/ 29306 w 4950681"/>
              <a:gd name="connsiteY5" fmla="*/ 6890026 h 6890026"/>
              <a:gd name="connsiteX0" fmla="*/ 33261 w 4954636"/>
              <a:gd name="connsiteY0" fmla="*/ 6890026 h 6890026"/>
              <a:gd name="connsiteX1" fmla="*/ 3955 w 4954636"/>
              <a:gd name="connsiteY1" fmla="*/ 3888 h 6890026"/>
              <a:gd name="connsiteX2" fmla="*/ 4954636 w 4954636"/>
              <a:gd name="connsiteY2" fmla="*/ 0 h 6890026"/>
              <a:gd name="connsiteX3" fmla="*/ 3339472 w 4954636"/>
              <a:gd name="connsiteY3" fmla="*/ 4352361 h 6890026"/>
              <a:gd name="connsiteX4" fmla="*/ 2463855 w 4954636"/>
              <a:gd name="connsiteY4" fmla="*/ 6874300 h 6890026"/>
              <a:gd name="connsiteX5" fmla="*/ 33261 w 4954636"/>
              <a:gd name="connsiteY5" fmla="*/ 6890026 h 6890026"/>
              <a:gd name="connsiteX0" fmla="*/ 38230 w 4959605"/>
              <a:gd name="connsiteY0" fmla="*/ 6890026 h 6890026"/>
              <a:gd name="connsiteX1" fmla="*/ 8924 w 4959605"/>
              <a:gd name="connsiteY1" fmla="*/ 3888 h 6890026"/>
              <a:gd name="connsiteX2" fmla="*/ 4959605 w 4959605"/>
              <a:gd name="connsiteY2" fmla="*/ 0 h 6890026"/>
              <a:gd name="connsiteX3" fmla="*/ 3344441 w 4959605"/>
              <a:gd name="connsiteY3" fmla="*/ 4352361 h 6890026"/>
              <a:gd name="connsiteX4" fmla="*/ 2468824 w 4959605"/>
              <a:gd name="connsiteY4" fmla="*/ 6874300 h 6890026"/>
              <a:gd name="connsiteX5" fmla="*/ 38230 w 4959605"/>
              <a:gd name="connsiteY5" fmla="*/ 6890026 h 6890026"/>
              <a:gd name="connsiteX0" fmla="*/ 13207 w 4977877"/>
              <a:gd name="connsiteY0" fmla="*/ 6890026 h 6890026"/>
              <a:gd name="connsiteX1" fmla="*/ 27196 w 4977877"/>
              <a:gd name="connsiteY1" fmla="*/ 3888 h 6890026"/>
              <a:gd name="connsiteX2" fmla="*/ 4977877 w 4977877"/>
              <a:gd name="connsiteY2" fmla="*/ 0 h 6890026"/>
              <a:gd name="connsiteX3" fmla="*/ 3362713 w 4977877"/>
              <a:gd name="connsiteY3" fmla="*/ 4352361 h 6890026"/>
              <a:gd name="connsiteX4" fmla="*/ 2487096 w 4977877"/>
              <a:gd name="connsiteY4" fmla="*/ 6874300 h 6890026"/>
              <a:gd name="connsiteX5" fmla="*/ 13207 w 4977877"/>
              <a:gd name="connsiteY5" fmla="*/ 6890026 h 6890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77877" h="6890026">
                <a:moveTo>
                  <a:pt x="13207" y="6890026"/>
                </a:moveTo>
                <a:cubicBezTo>
                  <a:pt x="-12959" y="4824996"/>
                  <a:pt x="4023" y="2063048"/>
                  <a:pt x="27196" y="3888"/>
                </a:cubicBezTo>
                <a:lnTo>
                  <a:pt x="4977877" y="0"/>
                </a:lnTo>
                <a:cubicBezTo>
                  <a:pt x="4851481" y="1746217"/>
                  <a:pt x="4289209" y="2478237"/>
                  <a:pt x="3362713" y="4352361"/>
                </a:cubicBezTo>
                <a:cubicBezTo>
                  <a:pt x="2649041" y="5669002"/>
                  <a:pt x="2481491" y="6731225"/>
                  <a:pt x="2487096" y="6874300"/>
                </a:cubicBezTo>
                <a:lnTo>
                  <a:pt x="13207" y="6890026"/>
                </a:lnTo>
                <a:close/>
              </a:path>
            </a:pathLst>
          </a:custGeom>
          <a:solidFill>
            <a:srgbClr val="004E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3997"/>
          </a:p>
        </p:txBody>
      </p:sp>
      <p:sp>
        <p:nvSpPr>
          <p:cNvPr id="12" name="Parallelogram 38">
            <a:extLst>
              <a:ext uri="{FF2B5EF4-FFF2-40B4-BE49-F238E27FC236}">
                <a16:creationId xmlns:a16="http://schemas.microsoft.com/office/drawing/2014/main" id="{596220AC-6E37-48C0-A8D0-9F74372BA29B}"/>
              </a:ext>
            </a:extLst>
          </p:cNvPr>
          <p:cNvSpPr/>
          <p:nvPr userDrawn="1"/>
        </p:nvSpPr>
        <p:spPr>
          <a:xfrm rot="10800000">
            <a:off x="6838042" y="-107692"/>
            <a:ext cx="18626485" cy="22107889"/>
          </a:xfrm>
          <a:custGeom>
            <a:avLst/>
            <a:gdLst>
              <a:gd name="connsiteX0" fmla="*/ 0 w 10616275"/>
              <a:gd name="connsiteY0" fmla="*/ 6858000 h 6858000"/>
              <a:gd name="connsiteX1" fmla="*/ 3107977 w 10616275"/>
              <a:gd name="connsiteY1" fmla="*/ 0 h 6858000"/>
              <a:gd name="connsiteX2" fmla="*/ 10616275 w 10616275"/>
              <a:gd name="connsiteY2" fmla="*/ 0 h 6858000"/>
              <a:gd name="connsiteX3" fmla="*/ 7508298 w 10616275"/>
              <a:gd name="connsiteY3" fmla="*/ 6858000 h 6858000"/>
              <a:gd name="connsiteX4" fmla="*/ 0 w 10616275"/>
              <a:gd name="connsiteY4" fmla="*/ 6858000 h 6858000"/>
              <a:gd name="connsiteX0" fmla="*/ 0 w 10616275"/>
              <a:gd name="connsiteY0" fmla="*/ 6858000 h 6858000"/>
              <a:gd name="connsiteX1" fmla="*/ 2056475 w 10616275"/>
              <a:gd name="connsiteY1" fmla="*/ 22976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0 w 10616275"/>
              <a:gd name="connsiteY0" fmla="*/ 6858000 h 6858000"/>
              <a:gd name="connsiteX1" fmla="*/ 2208875 w 10616275"/>
              <a:gd name="connsiteY1" fmla="*/ 48376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0 w 10616275"/>
              <a:gd name="connsiteY0" fmla="*/ 6858000 h 6858000"/>
              <a:gd name="connsiteX1" fmla="*/ 2208875 w 10616275"/>
              <a:gd name="connsiteY1" fmla="*/ 48376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0 w 10616275"/>
              <a:gd name="connsiteY0" fmla="*/ 6858000 h 6858000"/>
              <a:gd name="connsiteX1" fmla="*/ 1015075 w 10616275"/>
              <a:gd name="connsiteY1" fmla="*/ 41645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0 w 10616275"/>
              <a:gd name="connsiteY0" fmla="*/ 6858000 h 6858000"/>
              <a:gd name="connsiteX1" fmla="*/ 1015075 w 10616275"/>
              <a:gd name="connsiteY1" fmla="*/ 4164593 h 6858000"/>
              <a:gd name="connsiteX2" fmla="*/ 3107977 w 10616275"/>
              <a:gd name="connsiteY2" fmla="*/ 0 h 6858000"/>
              <a:gd name="connsiteX3" fmla="*/ 10616275 w 10616275"/>
              <a:gd name="connsiteY3" fmla="*/ 0 h 6858000"/>
              <a:gd name="connsiteX4" fmla="*/ 7508298 w 10616275"/>
              <a:gd name="connsiteY4" fmla="*/ 6858000 h 6858000"/>
              <a:gd name="connsiteX5" fmla="*/ 0 w 10616275"/>
              <a:gd name="connsiteY5" fmla="*/ 6858000 h 6858000"/>
              <a:gd name="connsiteX0" fmla="*/ 91996 w 10708271"/>
              <a:gd name="connsiteY0" fmla="*/ 6858000 h 6858000"/>
              <a:gd name="connsiteX1" fmla="*/ 421271 w 10708271"/>
              <a:gd name="connsiteY1" fmla="*/ 4094743 h 6858000"/>
              <a:gd name="connsiteX2" fmla="*/ 3199973 w 10708271"/>
              <a:gd name="connsiteY2" fmla="*/ 0 h 6858000"/>
              <a:gd name="connsiteX3" fmla="*/ 10708271 w 10708271"/>
              <a:gd name="connsiteY3" fmla="*/ 0 h 6858000"/>
              <a:gd name="connsiteX4" fmla="*/ 7600294 w 10708271"/>
              <a:gd name="connsiteY4" fmla="*/ 6858000 h 6858000"/>
              <a:gd name="connsiteX5" fmla="*/ 91996 w 10708271"/>
              <a:gd name="connsiteY5" fmla="*/ 6858000 h 6858000"/>
              <a:gd name="connsiteX0" fmla="*/ 1319899 w 10502009"/>
              <a:gd name="connsiteY0" fmla="*/ 6867625 h 6867625"/>
              <a:gd name="connsiteX1" fmla="*/ 215009 w 10502009"/>
              <a:gd name="connsiteY1" fmla="*/ 4094743 h 6867625"/>
              <a:gd name="connsiteX2" fmla="*/ 2993711 w 10502009"/>
              <a:gd name="connsiteY2" fmla="*/ 0 h 6867625"/>
              <a:gd name="connsiteX3" fmla="*/ 10502009 w 10502009"/>
              <a:gd name="connsiteY3" fmla="*/ 0 h 6867625"/>
              <a:gd name="connsiteX4" fmla="*/ 7394032 w 10502009"/>
              <a:gd name="connsiteY4" fmla="*/ 6858000 h 6867625"/>
              <a:gd name="connsiteX5" fmla="*/ 1319899 w 10502009"/>
              <a:gd name="connsiteY5" fmla="*/ 6867625 h 6867625"/>
              <a:gd name="connsiteX0" fmla="*/ 1347854 w 10529964"/>
              <a:gd name="connsiteY0" fmla="*/ 6867625 h 6867625"/>
              <a:gd name="connsiteX1" fmla="*/ 242964 w 10529964"/>
              <a:gd name="connsiteY1" fmla="*/ 4094743 h 6867625"/>
              <a:gd name="connsiteX2" fmla="*/ 3021666 w 10529964"/>
              <a:gd name="connsiteY2" fmla="*/ 0 h 6867625"/>
              <a:gd name="connsiteX3" fmla="*/ 10529964 w 10529964"/>
              <a:gd name="connsiteY3" fmla="*/ 0 h 6867625"/>
              <a:gd name="connsiteX4" fmla="*/ 7421987 w 10529964"/>
              <a:gd name="connsiteY4" fmla="*/ 6858000 h 6867625"/>
              <a:gd name="connsiteX5" fmla="*/ 1347854 w 10529964"/>
              <a:gd name="connsiteY5" fmla="*/ 6867625 h 6867625"/>
              <a:gd name="connsiteX0" fmla="*/ 773147 w 9955257"/>
              <a:gd name="connsiteY0" fmla="*/ 6867625 h 6867625"/>
              <a:gd name="connsiteX1" fmla="*/ 322775 w 9955257"/>
              <a:gd name="connsiteY1" fmla="*/ 3834861 h 6867625"/>
              <a:gd name="connsiteX2" fmla="*/ 2446959 w 9955257"/>
              <a:gd name="connsiteY2" fmla="*/ 0 h 6867625"/>
              <a:gd name="connsiteX3" fmla="*/ 9955257 w 9955257"/>
              <a:gd name="connsiteY3" fmla="*/ 0 h 6867625"/>
              <a:gd name="connsiteX4" fmla="*/ 6847280 w 9955257"/>
              <a:gd name="connsiteY4" fmla="*/ 6858000 h 6867625"/>
              <a:gd name="connsiteX5" fmla="*/ 773147 w 9955257"/>
              <a:gd name="connsiteY5" fmla="*/ 6867625 h 6867625"/>
              <a:gd name="connsiteX0" fmla="*/ 773147 w 9955257"/>
              <a:gd name="connsiteY0" fmla="*/ 6867625 h 6867625"/>
              <a:gd name="connsiteX1" fmla="*/ 322775 w 9955257"/>
              <a:gd name="connsiteY1" fmla="*/ 3834861 h 6867625"/>
              <a:gd name="connsiteX2" fmla="*/ 2446959 w 9955257"/>
              <a:gd name="connsiteY2" fmla="*/ 0 h 6867625"/>
              <a:gd name="connsiteX3" fmla="*/ 9955257 w 9955257"/>
              <a:gd name="connsiteY3" fmla="*/ 0 h 6867625"/>
              <a:gd name="connsiteX4" fmla="*/ 6847280 w 9955257"/>
              <a:gd name="connsiteY4" fmla="*/ 6858000 h 6867625"/>
              <a:gd name="connsiteX5" fmla="*/ 773147 w 9955257"/>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724996 w 9907106"/>
              <a:gd name="connsiteY0" fmla="*/ 6867625 h 6867625"/>
              <a:gd name="connsiteX1" fmla="*/ 332376 w 9907106"/>
              <a:gd name="connsiteY1" fmla="*/ 3161092 h 6867625"/>
              <a:gd name="connsiteX2" fmla="*/ 2398808 w 9907106"/>
              <a:gd name="connsiteY2" fmla="*/ 0 h 6867625"/>
              <a:gd name="connsiteX3" fmla="*/ 9907106 w 9907106"/>
              <a:gd name="connsiteY3" fmla="*/ 0 h 6867625"/>
              <a:gd name="connsiteX4" fmla="*/ 6799129 w 9907106"/>
              <a:gd name="connsiteY4" fmla="*/ 6858000 h 6867625"/>
              <a:gd name="connsiteX5" fmla="*/ 724996 w 9907106"/>
              <a:gd name="connsiteY5"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7042187 w 10150164"/>
              <a:gd name="connsiteY4" fmla="*/ 6858000 h 6867625"/>
              <a:gd name="connsiteX5" fmla="*/ 968054 w 10150164"/>
              <a:gd name="connsiteY5"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8791263 w 10150164"/>
              <a:gd name="connsiteY4" fmla="*/ 2945393 h 6867625"/>
              <a:gd name="connsiteX5" fmla="*/ 7042187 w 10150164"/>
              <a:gd name="connsiteY5" fmla="*/ 6858000 h 6867625"/>
              <a:gd name="connsiteX6" fmla="*/ 968054 w 10150164"/>
              <a:gd name="connsiteY6"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7484977 w 10150164"/>
              <a:gd name="connsiteY4" fmla="*/ 3867050 h 6867625"/>
              <a:gd name="connsiteX5" fmla="*/ 7042187 w 10150164"/>
              <a:gd name="connsiteY5" fmla="*/ 6858000 h 6867625"/>
              <a:gd name="connsiteX6" fmla="*/ 968054 w 10150164"/>
              <a:gd name="connsiteY6"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7484977 w 10150164"/>
              <a:gd name="connsiteY4" fmla="*/ 3867050 h 6867625"/>
              <a:gd name="connsiteX5" fmla="*/ 7042187 w 10150164"/>
              <a:gd name="connsiteY5" fmla="*/ 6858000 h 6867625"/>
              <a:gd name="connsiteX6" fmla="*/ 968054 w 10150164"/>
              <a:gd name="connsiteY6" fmla="*/ 6867625 h 6867625"/>
              <a:gd name="connsiteX0" fmla="*/ 968054 w 10150164"/>
              <a:gd name="connsiteY0" fmla="*/ 6867625 h 6867625"/>
              <a:gd name="connsiteX1" fmla="*/ 289684 w 10150164"/>
              <a:gd name="connsiteY1" fmla="*/ 3459542 h 6867625"/>
              <a:gd name="connsiteX2" fmla="*/ 2641866 w 10150164"/>
              <a:gd name="connsiteY2" fmla="*/ 0 h 6867625"/>
              <a:gd name="connsiteX3" fmla="*/ 10150164 w 10150164"/>
              <a:gd name="connsiteY3" fmla="*/ 0 h 6867625"/>
              <a:gd name="connsiteX4" fmla="*/ 7484977 w 10150164"/>
              <a:gd name="connsiteY4" fmla="*/ 3867050 h 6867625"/>
              <a:gd name="connsiteX5" fmla="*/ 7042187 w 10150164"/>
              <a:gd name="connsiteY5" fmla="*/ 6858000 h 6867625"/>
              <a:gd name="connsiteX6" fmla="*/ 968054 w 10150164"/>
              <a:gd name="connsiteY6" fmla="*/ 6867625 h 6867625"/>
              <a:gd name="connsiteX0" fmla="*/ 968054 w 9540564"/>
              <a:gd name="connsiteY0" fmla="*/ 6874882 h 6874882"/>
              <a:gd name="connsiteX1" fmla="*/ 289684 w 9540564"/>
              <a:gd name="connsiteY1" fmla="*/ 3466799 h 6874882"/>
              <a:gd name="connsiteX2" fmla="*/ 2641866 w 9540564"/>
              <a:gd name="connsiteY2" fmla="*/ 7257 h 6874882"/>
              <a:gd name="connsiteX3" fmla="*/ 9540564 w 9540564"/>
              <a:gd name="connsiteY3" fmla="*/ 0 h 6874882"/>
              <a:gd name="connsiteX4" fmla="*/ 7484977 w 9540564"/>
              <a:gd name="connsiteY4" fmla="*/ 3874307 h 6874882"/>
              <a:gd name="connsiteX5" fmla="*/ 7042187 w 9540564"/>
              <a:gd name="connsiteY5" fmla="*/ 6865257 h 6874882"/>
              <a:gd name="connsiteX6" fmla="*/ 968054 w 9540564"/>
              <a:gd name="connsiteY6" fmla="*/ 6874882 h 6874882"/>
              <a:gd name="connsiteX0" fmla="*/ 968054 w 9540564"/>
              <a:gd name="connsiteY0" fmla="*/ 6874882 h 6874882"/>
              <a:gd name="connsiteX1" fmla="*/ 289684 w 9540564"/>
              <a:gd name="connsiteY1" fmla="*/ 3466799 h 6874882"/>
              <a:gd name="connsiteX2" fmla="*/ 2641866 w 9540564"/>
              <a:gd name="connsiteY2" fmla="*/ 7257 h 6874882"/>
              <a:gd name="connsiteX3" fmla="*/ 9540564 w 9540564"/>
              <a:gd name="connsiteY3" fmla="*/ 0 h 6874882"/>
              <a:gd name="connsiteX4" fmla="*/ 7484977 w 9540564"/>
              <a:gd name="connsiteY4" fmla="*/ 3874307 h 6874882"/>
              <a:gd name="connsiteX5" fmla="*/ 7042187 w 9540564"/>
              <a:gd name="connsiteY5" fmla="*/ 6865257 h 6874882"/>
              <a:gd name="connsiteX6" fmla="*/ 968054 w 9540564"/>
              <a:gd name="connsiteY6" fmla="*/ 6874882 h 6874882"/>
              <a:gd name="connsiteX0" fmla="*/ 1119744 w 9692254"/>
              <a:gd name="connsiteY0" fmla="*/ 6874882 h 6874882"/>
              <a:gd name="connsiteX1" fmla="*/ 441374 w 9692254"/>
              <a:gd name="connsiteY1" fmla="*/ 3466799 h 6874882"/>
              <a:gd name="connsiteX2" fmla="*/ 2793556 w 9692254"/>
              <a:gd name="connsiteY2" fmla="*/ 7257 h 6874882"/>
              <a:gd name="connsiteX3" fmla="*/ 9692254 w 9692254"/>
              <a:gd name="connsiteY3" fmla="*/ 0 h 6874882"/>
              <a:gd name="connsiteX4" fmla="*/ 7636667 w 9692254"/>
              <a:gd name="connsiteY4" fmla="*/ 3874307 h 6874882"/>
              <a:gd name="connsiteX5" fmla="*/ 7193877 w 9692254"/>
              <a:gd name="connsiteY5" fmla="*/ 6865257 h 6874882"/>
              <a:gd name="connsiteX6" fmla="*/ 1119744 w 9692254"/>
              <a:gd name="connsiteY6" fmla="*/ 6874882 h 6874882"/>
              <a:gd name="connsiteX0" fmla="*/ 89870 w 10173546"/>
              <a:gd name="connsiteY0" fmla="*/ 6913383 h 6913383"/>
              <a:gd name="connsiteX1" fmla="*/ 922666 w 10173546"/>
              <a:gd name="connsiteY1" fmla="*/ 3466799 h 6913383"/>
              <a:gd name="connsiteX2" fmla="*/ 3274848 w 10173546"/>
              <a:gd name="connsiteY2" fmla="*/ 7257 h 6913383"/>
              <a:gd name="connsiteX3" fmla="*/ 10173546 w 10173546"/>
              <a:gd name="connsiteY3" fmla="*/ 0 h 6913383"/>
              <a:gd name="connsiteX4" fmla="*/ 8117959 w 10173546"/>
              <a:gd name="connsiteY4" fmla="*/ 3874307 h 6913383"/>
              <a:gd name="connsiteX5" fmla="*/ 7675169 w 10173546"/>
              <a:gd name="connsiteY5" fmla="*/ 6865257 h 6913383"/>
              <a:gd name="connsiteX6" fmla="*/ 89870 w 10173546"/>
              <a:gd name="connsiteY6" fmla="*/ 6913383 h 6913383"/>
              <a:gd name="connsiteX0" fmla="*/ 73113 w 10156789"/>
              <a:gd name="connsiteY0" fmla="*/ 6913383 h 6913383"/>
              <a:gd name="connsiteX1" fmla="*/ 954035 w 10156789"/>
              <a:gd name="connsiteY1" fmla="*/ 3351296 h 6913383"/>
              <a:gd name="connsiteX2" fmla="*/ 3258091 w 10156789"/>
              <a:gd name="connsiteY2" fmla="*/ 7257 h 6913383"/>
              <a:gd name="connsiteX3" fmla="*/ 10156789 w 10156789"/>
              <a:gd name="connsiteY3" fmla="*/ 0 h 6913383"/>
              <a:gd name="connsiteX4" fmla="*/ 8101202 w 10156789"/>
              <a:gd name="connsiteY4" fmla="*/ 3874307 h 6913383"/>
              <a:gd name="connsiteX5" fmla="*/ 7658412 w 10156789"/>
              <a:gd name="connsiteY5" fmla="*/ 6865257 h 6913383"/>
              <a:gd name="connsiteX6" fmla="*/ 73113 w 10156789"/>
              <a:gd name="connsiteY6" fmla="*/ 6913383 h 6913383"/>
              <a:gd name="connsiteX0" fmla="*/ 118969 w 10202645"/>
              <a:gd name="connsiteY0" fmla="*/ 6913383 h 6913383"/>
              <a:gd name="connsiteX1" fmla="*/ 999891 w 10202645"/>
              <a:gd name="connsiteY1" fmla="*/ 3351296 h 6913383"/>
              <a:gd name="connsiteX2" fmla="*/ 3303947 w 10202645"/>
              <a:gd name="connsiteY2" fmla="*/ 7257 h 6913383"/>
              <a:gd name="connsiteX3" fmla="*/ 10202645 w 10202645"/>
              <a:gd name="connsiteY3" fmla="*/ 0 h 6913383"/>
              <a:gd name="connsiteX4" fmla="*/ 8147058 w 10202645"/>
              <a:gd name="connsiteY4" fmla="*/ 3874307 h 6913383"/>
              <a:gd name="connsiteX5" fmla="*/ 7704268 w 10202645"/>
              <a:gd name="connsiteY5" fmla="*/ 6865257 h 6913383"/>
              <a:gd name="connsiteX6" fmla="*/ 118969 w 10202645"/>
              <a:gd name="connsiteY6" fmla="*/ 6913383 h 6913383"/>
              <a:gd name="connsiteX0" fmla="*/ 60443 w 10144119"/>
              <a:gd name="connsiteY0" fmla="*/ 6913383 h 6913383"/>
              <a:gd name="connsiteX1" fmla="*/ 941365 w 10144119"/>
              <a:gd name="connsiteY1" fmla="*/ 3351296 h 6913383"/>
              <a:gd name="connsiteX2" fmla="*/ 3245421 w 10144119"/>
              <a:gd name="connsiteY2" fmla="*/ 7257 h 6913383"/>
              <a:gd name="connsiteX3" fmla="*/ 10144119 w 10144119"/>
              <a:gd name="connsiteY3" fmla="*/ 0 h 6913383"/>
              <a:gd name="connsiteX4" fmla="*/ 8088532 w 10144119"/>
              <a:gd name="connsiteY4" fmla="*/ 3874307 h 6913383"/>
              <a:gd name="connsiteX5" fmla="*/ 7645742 w 10144119"/>
              <a:gd name="connsiteY5" fmla="*/ 6865257 h 6913383"/>
              <a:gd name="connsiteX6" fmla="*/ 60443 w 10144119"/>
              <a:gd name="connsiteY6" fmla="*/ 6913383 h 6913383"/>
              <a:gd name="connsiteX0" fmla="*/ 57577 w 10150879"/>
              <a:gd name="connsiteY0" fmla="*/ 6643876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95292 w 10150879"/>
              <a:gd name="connsiteY4" fmla="*/ 3874307 h 6865257"/>
              <a:gd name="connsiteX5" fmla="*/ 7652502 w 10150879"/>
              <a:gd name="connsiteY5" fmla="*/ 6865257 h 6865257"/>
              <a:gd name="connsiteX6" fmla="*/ 57577 w 10150879"/>
              <a:gd name="connsiteY6" fmla="*/ 6643876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95292 w 10150879"/>
              <a:gd name="connsiteY4" fmla="*/ 3874307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08665 w 10150879"/>
              <a:gd name="connsiteY4" fmla="*/ 49619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59465 w 10150879"/>
              <a:gd name="connsiteY4" fmla="*/ 50826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59465 w 10150879"/>
              <a:gd name="connsiteY4" fmla="*/ 50826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59465 w 10150879"/>
              <a:gd name="connsiteY4" fmla="*/ 50826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7983265 w 10150879"/>
              <a:gd name="connsiteY4" fmla="*/ 53747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7983265 w 10150879"/>
              <a:gd name="connsiteY4" fmla="*/ 537471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65815 w 10150879"/>
              <a:gd name="connsiteY4" fmla="*/ 53937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065815 w 10150879"/>
              <a:gd name="connsiteY4" fmla="*/ 53937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535715 w 10150879"/>
              <a:gd name="connsiteY4" fmla="*/ 4352361 h 6865257"/>
              <a:gd name="connsiteX5" fmla="*/ 7652502 w 10150879"/>
              <a:gd name="connsiteY5" fmla="*/ 6865257 h 6865257"/>
              <a:gd name="connsiteX6" fmla="*/ 57577 w 10150879"/>
              <a:gd name="connsiteY6" fmla="*/ 6865257 h 6865257"/>
              <a:gd name="connsiteX0" fmla="*/ 57577 w 10150879"/>
              <a:gd name="connsiteY0" fmla="*/ 6865257 h 6865257"/>
              <a:gd name="connsiteX1" fmla="*/ 948125 w 10150879"/>
              <a:gd name="connsiteY1" fmla="*/ 3351296 h 6865257"/>
              <a:gd name="connsiteX2" fmla="*/ 3252181 w 10150879"/>
              <a:gd name="connsiteY2" fmla="*/ 7257 h 6865257"/>
              <a:gd name="connsiteX3" fmla="*/ 10150879 w 10150879"/>
              <a:gd name="connsiteY3" fmla="*/ 0 h 6865257"/>
              <a:gd name="connsiteX4" fmla="*/ 8535715 w 10150879"/>
              <a:gd name="connsiteY4" fmla="*/ 4352361 h 6865257"/>
              <a:gd name="connsiteX5" fmla="*/ 7652502 w 10150879"/>
              <a:gd name="connsiteY5" fmla="*/ 6865257 h 6865257"/>
              <a:gd name="connsiteX6" fmla="*/ 57577 w 10150879"/>
              <a:gd name="connsiteY6" fmla="*/ 6865257 h 6865257"/>
              <a:gd name="connsiteX0" fmla="*/ 2187143 w 9494912"/>
              <a:gd name="connsiteY0" fmla="*/ 6865257 h 6865257"/>
              <a:gd name="connsiteX1" fmla="*/ 292158 w 9494912"/>
              <a:gd name="connsiteY1" fmla="*/ 3351296 h 6865257"/>
              <a:gd name="connsiteX2" fmla="*/ 2596214 w 9494912"/>
              <a:gd name="connsiteY2" fmla="*/ 7257 h 6865257"/>
              <a:gd name="connsiteX3" fmla="*/ 9494912 w 9494912"/>
              <a:gd name="connsiteY3" fmla="*/ 0 h 6865257"/>
              <a:gd name="connsiteX4" fmla="*/ 7879748 w 9494912"/>
              <a:gd name="connsiteY4" fmla="*/ 4352361 h 6865257"/>
              <a:gd name="connsiteX5" fmla="*/ 6996535 w 9494912"/>
              <a:gd name="connsiteY5" fmla="*/ 6865257 h 6865257"/>
              <a:gd name="connsiteX6" fmla="*/ 2187143 w 9494912"/>
              <a:gd name="connsiteY6" fmla="*/ 6865257 h 6865257"/>
              <a:gd name="connsiteX0" fmla="*/ 525289 w 7833058"/>
              <a:gd name="connsiteY0" fmla="*/ 6865257 h 6865257"/>
              <a:gd name="connsiteX1" fmla="*/ 569170 w 7833058"/>
              <a:gd name="connsiteY1" fmla="*/ 3419030 h 6865257"/>
              <a:gd name="connsiteX2" fmla="*/ 934360 w 7833058"/>
              <a:gd name="connsiteY2" fmla="*/ 7257 h 6865257"/>
              <a:gd name="connsiteX3" fmla="*/ 7833058 w 7833058"/>
              <a:gd name="connsiteY3" fmla="*/ 0 h 6865257"/>
              <a:gd name="connsiteX4" fmla="*/ 6217894 w 7833058"/>
              <a:gd name="connsiteY4" fmla="*/ 4352361 h 6865257"/>
              <a:gd name="connsiteX5" fmla="*/ 5334681 w 7833058"/>
              <a:gd name="connsiteY5" fmla="*/ 6865257 h 6865257"/>
              <a:gd name="connsiteX6" fmla="*/ 525289 w 7833058"/>
              <a:gd name="connsiteY6" fmla="*/ 6865257 h 6865257"/>
              <a:gd name="connsiteX0" fmla="*/ 34342 w 7342111"/>
              <a:gd name="connsiteY0" fmla="*/ 6865257 h 6865257"/>
              <a:gd name="connsiteX1" fmla="*/ 78223 w 7342111"/>
              <a:gd name="connsiteY1" fmla="*/ 3419030 h 6865257"/>
              <a:gd name="connsiteX2" fmla="*/ 443413 w 7342111"/>
              <a:gd name="connsiteY2" fmla="*/ 7257 h 6865257"/>
              <a:gd name="connsiteX3" fmla="*/ 7342111 w 7342111"/>
              <a:gd name="connsiteY3" fmla="*/ 0 h 6865257"/>
              <a:gd name="connsiteX4" fmla="*/ 5726947 w 7342111"/>
              <a:gd name="connsiteY4" fmla="*/ 4352361 h 6865257"/>
              <a:gd name="connsiteX5" fmla="*/ 4843734 w 7342111"/>
              <a:gd name="connsiteY5" fmla="*/ 6865257 h 6865257"/>
              <a:gd name="connsiteX6" fmla="*/ 34342 w 7342111"/>
              <a:gd name="connsiteY6" fmla="*/ 6865257 h 6865257"/>
              <a:gd name="connsiteX0" fmla="*/ 34342 w 7342111"/>
              <a:gd name="connsiteY0" fmla="*/ 6865257 h 6865257"/>
              <a:gd name="connsiteX1" fmla="*/ 78223 w 7342111"/>
              <a:gd name="connsiteY1" fmla="*/ 3419030 h 6865257"/>
              <a:gd name="connsiteX2" fmla="*/ 443413 w 7342111"/>
              <a:gd name="connsiteY2" fmla="*/ 7257 h 6865257"/>
              <a:gd name="connsiteX3" fmla="*/ 7342111 w 7342111"/>
              <a:gd name="connsiteY3" fmla="*/ 0 h 6865257"/>
              <a:gd name="connsiteX4" fmla="*/ 5726947 w 7342111"/>
              <a:gd name="connsiteY4" fmla="*/ 4352361 h 6865257"/>
              <a:gd name="connsiteX5" fmla="*/ 4843734 w 7342111"/>
              <a:gd name="connsiteY5" fmla="*/ 6865257 h 6865257"/>
              <a:gd name="connsiteX6" fmla="*/ 34342 w 7342111"/>
              <a:gd name="connsiteY6" fmla="*/ 6865257 h 6865257"/>
              <a:gd name="connsiteX0" fmla="*/ 2151719 w 7268738"/>
              <a:gd name="connsiteY0" fmla="*/ 4833257 h 6865257"/>
              <a:gd name="connsiteX1" fmla="*/ 4850 w 7268738"/>
              <a:gd name="connsiteY1" fmla="*/ 3419030 h 6865257"/>
              <a:gd name="connsiteX2" fmla="*/ 370040 w 7268738"/>
              <a:gd name="connsiteY2" fmla="*/ 7257 h 6865257"/>
              <a:gd name="connsiteX3" fmla="*/ 7268738 w 7268738"/>
              <a:gd name="connsiteY3" fmla="*/ 0 h 6865257"/>
              <a:gd name="connsiteX4" fmla="*/ 5653574 w 7268738"/>
              <a:gd name="connsiteY4" fmla="*/ 4352361 h 6865257"/>
              <a:gd name="connsiteX5" fmla="*/ 4770361 w 7268738"/>
              <a:gd name="connsiteY5" fmla="*/ 6865257 h 6865257"/>
              <a:gd name="connsiteX6" fmla="*/ 2151719 w 7268738"/>
              <a:gd name="connsiteY6" fmla="*/ 4833257 h 6865257"/>
              <a:gd name="connsiteX0" fmla="*/ 487835 w 7281254"/>
              <a:gd name="connsiteY0" fmla="*/ 6890657 h 6890657"/>
              <a:gd name="connsiteX1" fmla="*/ 17366 w 7281254"/>
              <a:gd name="connsiteY1" fmla="*/ 3419030 h 6890657"/>
              <a:gd name="connsiteX2" fmla="*/ 382556 w 7281254"/>
              <a:gd name="connsiteY2" fmla="*/ 7257 h 6890657"/>
              <a:gd name="connsiteX3" fmla="*/ 7281254 w 7281254"/>
              <a:gd name="connsiteY3" fmla="*/ 0 h 6890657"/>
              <a:gd name="connsiteX4" fmla="*/ 5666090 w 7281254"/>
              <a:gd name="connsiteY4" fmla="*/ 4352361 h 6890657"/>
              <a:gd name="connsiteX5" fmla="*/ 4782877 w 7281254"/>
              <a:gd name="connsiteY5" fmla="*/ 6865257 h 6890657"/>
              <a:gd name="connsiteX6" fmla="*/ 487835 w 7281254"/>
              <a:gd name="connsiteY6" fmla="*/ 6890657 h 6890657"/>
              <a:gd name="connsiteX0" fmla="*/ 204225 w 6997644"/>
              <a:gd name="connsiteY0" fmla="*/ 6890657 h 6890657"/>
              <a:gd name="connsiteX1" fmla="*/ 235406 w 6997644"/>
              <a:gd name="connsiteY1" fmla="*/ 3241230 h 6890657"/>
              <a:gd name="connsiteX2" fmla="*/ 98946 w 6997644"/>
              <a:gd name="connsiteY2" fmla="*/ 7257 h 6890657"/>
              <a:gd name="connsiteX3" fmla="*/ 6997644 w 6997644"/>
              <a:gd name="connsiteY3" fmla="*/ 0 h 6890657"/>
              <a:gd name="connsiteX4" fmla="*/ 5382480 w 6997644"/>
              <a:gd name="connsiteY4" fmla="*/ 4352361 h 6890657"/>
              <a:gd name="connsiteX5" fmla="*/ 4499267 w 6997644"/>
              <a:gd name="connsiteY5" fmla="*/ 6865257 h 6890657"/>
              <a:gd name="connsiteX6" fmla="*/ 204225 w 6997644"/>
              <a:gd name="connsiteY6" fmla="*/ 6890657 h 6890657"/>
              <a:gd name="connsiteX0" fmla="*/ 105279 w 6898698"/>
              <a:gd name="connsiteY0" fmla="*/ 6890657 h 6890657"/>
              <a:gd name="connsiteX1" fmla="*/ 136460 w 6898698"/>
              <a:gd name="connsiteY1" fmla="*/ 3241230 h 6890657"/>
              <a:gd name="connsiteX2" fmla="*/ 0 w 6898698"/>
              <a:gd name="connsiteY2" fmla="*/ 7257 h 6890657"/>
              <a:gd name="connsiteX3" fmla="*/ 6898698 w 6898698"/>
              <a:gd name="connsiteY3" fmla="*/ 0 h 6890657"/>
              <a:gd name="connsiteX4" fmla="*/ 5283534 w 6898698"/>
              <a:gd name="connsiteY4" fmla="*/ 4352361 h 6890657"/>
              <a:gd name="connsiteX5" fmla="*/ 4400321 w 6898698"/>
              <a:gd name="connsiteY5" fmla="*/ 6865257 h 6890657"/>
              <a:gd name="connsiteX6" fmla="*/ 105279 w 6898698"/>
              <a:gd name="connsiteY6" fmla="*/ 6890657 h 6890657"/>
              <a:gd name="connsiteX0" fmla="*/ 105279 w 6898698"/>
              <a:gd name="connsiteY0" fmla="*/ 6890657 h 6890657"/>
              <a:gd name="connsiteX1" fmla="*/ 98360 w 6898698"/>
              <a:gd name="connsiteY1" fmla="*/ 3241230 h 6890657"/>
              <a:gd name="connsiteX2" fmla="*/ 0 w 6898698"/>
              <a:gd name="connsiteY2" fmla="*/ 7257 h 6890657"/>
              <a:gd name="connsiteX3" fmla="*/ 6898698 w 6898698"/>
              <a:gd name="connsiteY3" fmla="*/ 0 h 6890657"/>
              <a:gd name="connsiteX4" fmla="*/ 5283534 w 6898698"/>
              <a:gd name="connsiteY4" fmla="*/ 4352361 h 6890657"/>
              <a:gd name="connsiteX5" fmla="*/ 4400321 w 6898698"/>
              <a:gd name="connsiteY5" fmla="*/ 6865257 h 6890657"/>
              <a:gd name="connsiteX6" fmla="*/ 105279 w 6898698"/>
              <a:gd name="connsiteY6" fmla="*/ 6890657 h 6890657"/>
              <a:gd name="connsiteX0" fmla="*/ 105279 w 6898698"/>
              <a:gd name="connsiteY0" fmla="*/ 6890657 h 6890657"/>
              <a:gd name="connsiteX1" fmla="*/ 98360 w 6898698"/>
              <a:gd name="connsiteY1" fmla="*/ 3241230 h 6890657"/>
              <a:gd name="connsiteX2" fmla="*/ 0 w 6898698"/>
              <a:gd name="connsiteY2" fmla="*/ 7257 h 6890657"/>
              <a:gd name="connsiteX3" fmla="*/ 6898698 w 6898698"/>
              <a:gd name="connsiteY3" fmla="*/ 0 h 6890657"/>
              <a:gd name="connsiteX4" fmla="*/ 5283534 w 6898698"/>
              <a:gd name="connsiteY4" fmla="*/ 4352361 h 6890657"/>
              <a:gd name="connsiteX5" fmla="*/ 4400321 w 6898698"/>
              <a:gd name="connsiteY5" fmla="*/ 6865257 h 6890657"/>
              <a:gd name="connsiteX6" fmla="*/ 105279 w 6898698"/>
              <a:gd name="connsiteY6" fmla="*/ 6890657 h 6890657"/>
              <a:gd name="connsiteX0" fmla="*/ 105279 w 6898698"/>
              <a:gd name="connsiteY0" fmla="*/ 6890657 h 6890657"/>
              <a:gd name="connsiteX1" fmla="*/ 98360 w 6898698"/>
              <a:gd name="connsiteY1" fmla="*/ 3241230 h 6890657"/>
              <a:gd name="connsiteX2" fmla="*/ 0 w 6898698"/>
              <a:gd name="connsiteY2" fmla="*/ 7257 h 6890657"/>
              <a:gd name="connsiteX3" fmla="*/ 6898698 w 6898698"/>
              <a:gd name="connsiteY3" fmla="*/ 0 h 6890657"/>
              <a:gd name="connsiteX4" fmla="*/ 5283534 w 6898698"/>
              <a:gd name="connsiteY4" fmla="*/ 4352361 h 6890657"/>
              <a:gd name="connsiteX5" fmla="*/ 4400321 w 6898698"/>
              <a:gd name="connsiteY5" fmla="*/ 6865257 h 6890657"/>
              <a:gd name="connsiteX6" fmla="*/ 105279 w 6898698"/>
              <a:gd name="connsiteY6" fmla="*/ 6890657 h 6890657"/>
              <a:gd name="connsiteX0" fmla="*/ 105279 w 6898698"/>
              <a:gd name="connsiteY0" fmla="*/ 6890657 h 6890657"/>
              <a:gd name="connsiteX1" fmla="*/ 72960 w 6898698"/>
              <a:gd name="connsiteY1" fmla="*/ 3241230 h 6890657"/>
              <a:gd name="connsiteX2" fmla="*/ 0 w 6898698"/>
              <a:gd name="connsiteY2" fmla="*/ 7257 h 6890657"/>
              <a:gd name="connsiteX3" fmla="*/ 6898698 w 6898698"/>
              <a:gd name="connsiteY3" fmla="*/ 0 h 6890657"/>
              <a:gd name="connsiteX4" fmla="*/ 5283534 w 6898698"/>
              <a:gd name="connsiteY4" fmla="*/ 4352361 h 6890657"/>
              <a:gd name="connsiteX5" fmla="*/ 4400321 w 6898698"/>
              <a:gd name="connsiteY5" fmla="*/ 6865257 h 6890657"/>
              <a:gd name="connsiteX6" fmla="*/ 105279 w 6898698"/>
              <a:gd name="connsiteY6" fmla="*/ 6890657 h 6890657"/>
              <a:gd name="connsiteX0" fmla="*/ 143379 w 6898698"/>
              <a:gd name="connsiteY0" fmla="*/ 6890657 h 6890657"/>
              <a:gd name="connsiteX1" fmla="*/ 72960 w 6898698"/>
              <a:gd name="connsiteY1" fmla="*/ 3241230 h 6890657"/>
              <a:gd name="connsiteX2" fmla="*/ 0 w 6898698"/>
              <a:gd name="connsiteY2" fmla="*/ 7257 h 6890657"/>
              <a:gd name="connsiteX3" fmla="*/ 6898698 w 6898698"/>
              <a:gd name="connsiteY3" fmla="*/ 0 h 6890657"/>
              <a:gd name="connsiteX4" fmla="*/ 5283534 w 6898698"/>
              <a:gd name="connsiteY4" fmla="*/ 4352361 h 6890657"/>
              <a:gd name="connsiteX5" fmla="*/ 4400321 w 6898698"/>
              <a:gd name="connsiteY5" fmla="*/ 6865257 h 6890657"/>
              <a:gd name="connsiteX6" fmla="*/ 143379 w 6898698"/>
              <a:gd name="connsiteY6" fmla="*/ 6890657 h 6890657"/>
              <a:gd name="connsiteX0" fmla="*/ 143379 w 6898698"/>
              <a:gd name="connsiteY0" fmla="*/ 6890657 h 6890657"/>
              <a:gd name="connsiteX1" fmla="*/ 72960 w 6898698"/>
              <a:gd name="connsiteY1" fmla="*/ 3241230 h 6890657"/>
              <a:gd name="connsiteX2" fmla="*/ 0 w 6898698"/>
              <a:gd name="connsiteY2" fmla="*/ 7257 h 6890657"/>
              <a:gd name="connsiteX3" fmla="*/ 6898698 w 6898698"/>
              <a:gd name="connsiteY3" fmla="*/ 0 h 6890657"/>
              <a:gd name="connsiteX4" fmla="*/ 5283534 w 6898698"/>
              <a:gd name="connsiteY4" fmla="*/ 4352361 h 6890657"/>
              <a:gd name="connsiteX5" fmla="*/ 4400321 w 6898698"/>
              <a:gd name="connsiteY5" fmla="*/ 6865257 h 6890657"/>
              <a:gd name="connsiteX6" fmla="*/ 143379 w 6898698"/>
              <a:gd name="connsiteY6" fmla="*/ 6890657 h 6890657"/>
              <a:gd name="connsiteX0" fmla="*/ 143379 w 6898698"/>
              <a:gd name="connsiteY0" fmla="*/ 6890657 h 6890657"/>
              <a:gd name="connsiteX1" fmla="*/ 72960 w 6898698"/>
              <a:gd name="connsiteY1" fmla="*/ 3241230 h 6890657"/>
              <a:gd name="connsiteX2" fmla="*/ 0 w 6898698"/>
              <a:gd name="connsiteY2" fmla="*/ 7257 h 6890657"/>
              <a:gd name="connsiteX3" fmla="*/ 6898698 w 6898698"/>
              <a:gd name="connsiteY3" fmla="*/ 0 h 6890657"/>
              <a:gd name="connsiteX4" fmla="*/ 5283534 w 6898698"/>
              <a:gd name="connsiteY4" fmla="*/ 4352361 h 6890657"/>
              <a:gd name="connsiteX5" fmla="*/ 4400321 w 6898698"/>
              <a:gd name="connsiteY5" fmla="*/ 6865257 h 6890657"/>
              <a:gd name="connsiteX6" fmla="*/ 143379 w 6898698"/>
              <a:gd name="connsiteY6" fmla="*/ 6890657 h 6890657"/>
              <a:gd name="connsiteX0" fmla="*/ 105279 w 6898698"/>
              <a:gd name="connsiteY0" fmla="*/ 6890657 h 6890657"/>
              <a:gd name="connsiteX1" fmla="*/ 72960 w 6898698"/>
              <a:gd name="connsiteY1" fmla="*/ 3241230 h 6890657"/>
              <a:gd name="connsiteX2" fmla="*/ 0 w 6898698"/>
              <a:gd name="connsiteY2" fmla="*/ 7257 h 6890657"/>
              <a:gd name="connsiteX3" fmla="*/ 6898698 w 6898698"/>
              <a:gd name="connsiteY3" fmla="*/ 0 h 6890657"/>
              <a:gd name="connsiteX4" fmla="*/ 5283534 w 6898698"/>
              <a:gd name="connsiteY4" fmla="*/ 4352361 h 6890657"/>
              <a:gd name="connsiteX5" fmla="*/ 4400321 w 6898698"/>
              <a:gd name="connsiteY5" fmla="*/ 6865257 h 6890657"/>
              <a:gd name="connsiteX6" fmla="*/ 105279 w 6898698"/>
              <a:gd name="connsiteY6" fmla="*/ 6890657 h 6890657"/>
              <a:gd name="connsiteX0" fmla="*/ 105279 w 6898698"/>
              <a:gd name="connsiteY0" fmla="*/ 6890657 h 6890657"/>
              <a:gd name="connsiteX1" fmla="*/ 72960 w 6898698"/>
              <a:gd name="connsiteY1" fmla="*/ 3241230 h 6890657"/>
              <a:gd name="connsiteX2" fmla="*/ 0 w 6898698"/>
              <a:gd name="connsiteY2" fmla="*/ 7257 h 6890657"/>
              <a:gd name="connsiteX3" fmla="*/ 6898698 w 6898698"/>
              <a:gd name="connsiteY3" fmla="*/ 0 h 6890657"/>
              <a:gd name="connsiteX4" fmla="*/ 5283534 w 6898698"/>
              <a:gd name="connsiteY4" fmla="*/ 4352361 h 6890657"/>
              <a:gd name="connsiteX5" fmla="*/ 4400321 w 6898698"/>
              <a:gd name="connsiteY5" fmla="*/ 6865257 h 6890657"/>
              <a:gd name="connsiteX6" fmla="*/ 105279 w 6898698"/>
              <a:gd name="connsiteY6" fmla="*/ 6890657 h 6890657"/>
              <a:gd name="connsiteX0" fmla="*/ 105279 w 6898698"/>
              <a:gd name="connsiteY0" fmla="*/ 6890657 h 6890657"/>
              <a:gd name="connsiteX1" fmla="*/ 72960 w 6898698"/>
              <a:gd name="connsiteY1" fmla="*/ 3241230 h 6890657"/>
              <a:gd name="connsiteX2" fmla="*/ 0 w 6898698"/>
              <a:gd name="connsiteY2" fmla="*/ 7257 h 6890657"/>
              <a:gd name="connsiteX3" fmla="*/ 6898698 w 6898698"/>
              <a:gd name="connsiteY3" fmla="*/ 0 h 6890657"/>
              <a:gd name="connsiteX4" fmla="*/ 5283534 w 6898698"/>
              <a:gd name="connsiteY4" fmla="*/ 4352361 h 6890657"/>
              <a:gd name="connsiteX5" fmla="*/ 4400321 w 6898698"/>
              <a:gd name="connsiteY5" fmla="*/ 6865257 h 6890657"/>
              <a:gd name="connsiteX6" fmla="*/ 105279 w 6898698"/>
              <a:gd name="connsiteY6" fmla="*/ 6890657 h 6890657"/>
              <a:gd name="connsiteX0" fmla="*/ 108750 w 6902169"/>
              <a:gd name="connsiteY0" fmla="*/ 6890657 h 6890657"/>
              <a:gd name="connsiteX1" fmla="*/ 76431 w 6902169"/>
              <a:gd name="connsiteY1" fmla="*/ 3241230 h 6890657"/>
              <a:gd name="connsiteX2" fmla="*/ 3471 w 6902169"/>
              <a:gd name="connsiteY2" fmla="*/ 7257 h 6890657"/>
              <a:gd name="connsiteX3" fmla="*/ 6902169 w 6902169"/>
              <a:gd name="connsiteY3" fmla="*/ 0 h 6890657"/>
              <a:gd name="connsiteX4" fmla="*/ 5287005 w 6902169"/>
              <a:gd name="connsiteY4" fmla="*/ 4352361 h 6890657"/>
              <a:gd name="connsiteX5" fmla="*/ 4403792 w 6902169"/>
              <a:gd name="connsiteY5" fmla="*/ 6865257 h 6890657"/>
              <a:gd name="connsiteX6" fmla="*/ 108750 w 6902169"/>
              <a:gd name="connsiteY6" fmla="*/ 6890657 h 6890657"/>
              <a:gd name="connsiteX0" fmla="*/ 105279 w 6898698"/>
              <a:gd name="connsiteY0" fmla="*/ 6890657 h 6890657"/>
              <a:gd name="connsiteX1" fmla="*/ 72960 w 6898698"/>
              <a:gd name="connsiteY1" fmla="*/ 3241230 h 6890657"/>
              <a:gd name="connsiteX2" fmla="*/ 0 w 6898698"/>
              <a:gd name="connsiteY2" fmla="*/ 7257 h 6890657"/>
              <a:gd name="connsiteX3" fmla="*/ 6898698 w 6898698"/>
              <a:gd name="connsiteY3" fmla="*/ 0 h 6890657"/>
              <a:gd name="connsiteX4" fmla="*/ 5283534 w 6898698"/>
              <a:gd name="connsiteY4" fmla="*/ 4352361 h 6890657"/>
              <a:gd name="connsiteX5" fmla="*/ 4400321 w 6898698"/>
              <a:gd name="connsiteY5" fmla="*/ 6865257 h 6890657"/>
              <a:gd name="connsiteX6" fmla="*/ 105279 w 6898698"/>
              <a:gd name="connsiteY6" fmla="*/ 6890657 h 6890657"/>
              <a:gd name="connsiteX0" fmla="*/ 105279 w 6898698"/>
              <a:gd name="connsiteY0" fmla="*/ 6890657 h 6890657"/>
              <a:gd name="connsiteX1" fmla="*/ 72960 w 6898698"/>
              <a:gd name="connsiteY1" fmla="*/ 3241230 h 6890657"/>
              <a:gd name="connsiteX2" fmla="*/ 0 w 6898698"/>
              <a:gd name="connsiteY2" fmla="*/ 7257 h 6890657"/>
              <a:gd name="connsiteX3" fmla="*/ 6898698 w 6898698"/>
              <a:gd name="connsiteY3" fmla="*/ 0 h 6890657"/>
              <a:gd name="connsiteX4" fmla="*/ 5283534 w 6898698"/>
              <a:gd name="connsiteY4" fmla="*/ 4352361 h 6890657"/>
              <a:gd name="connsiteX5" fmla="*/ 4400321 w 6898698"/>
              <a:gd name="connsiteY5" fmla="*/ 6865257 h 6890657"/>
              <a:gd name="connsiteX6" fmla="*/ 105279 w 6898698"/>
              <a:gd name="connsiteY6" fmla="*/ 6890657 h 6890657"/>
              <a:gd name="connsiteX0" fmla="*/ 105279 w 6898698"/>
              <a:gd name="connsiteY0" fmla="*/ 6907716 h 6907716"/>
              <a:gd name="connsiteX1" fmla="*/ 72960 w 6898698"/>
              <a:gd name="connsiteY1" fmla="*/ 3258289 h 6907716"/>
              <a:gd name="connsiteX2" fmla="*/ 0 w 6898698"/>
              <a:gd name="connsiteY2" fmla="*/ 0 h 6907716"/>
              <a:gd name="connsiteX3" fmla="*/ 6898698 w 6898698"/>
              <a:gd name="connsiteY3" fmla="*/ 17059 h 6907716"/>
              <a:gd name="connsiteX4" fmla="*/ 5283534 w 6898698"/>
              <a:gd name="connsiteY4" fmla="*/ 4369420 h 6907716"/>
              <a:gd name="connsiteX5" fmla="*/ 4400321 w 6898698"/>
              <a:gd name="connsiteY5" fmla="*/ 6882316 h 6907716"/>
              <a:gd name="connsiteX6" fmla="*/ 105279 w 6898698"/>
              <a:gd name="connsiteY6" fmla="*/ 6907716 h 6907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98698" h="6907716">
                <a:moveTo>
                  <a:pt x="105279" y="6907716"/>
                </a:moveTo>
                <a:cubicBezTo>
                  <a:pt x="109627" y="5997214"/>
                  <a:pt x="90068" y="5168815"/>
                  <a:pt x="72960" y="3258289"/>
                </a:cubicBezTo>
                <a:cubicBezTo>
                  <a:pt x="54269" y="2306926"/>
                  <a:pt x="11449" y="1682414"/>
                  <a:pt x="0" y="0"/>
                </a:cubicBezTo>
                <a:lnTo>
                  <a:pt x="6898698" y="17059"/>
                </a:lnTo>
                <a:cubicBezTo>
                  <a:pt x="6772302" y="1763276"/>
                  <a:pt x="6210030" y="2495296"/>
                  <a:pt x="5283534" y="4369420"/>
                </a:cubicBezTo>
                <a:cubicBezTo>
                  <a:pt x="4569862" y="5686061"/>
                  <a:pt x="4394716" y="6739241"/>
                  <a:pt x="4400321" y="6882316"/>
                </a:cubicBezTo>
                <a:lnTo>
                  <a:pt x="105279" y="690771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3997"/>
          </a:p>
        </p:txBody>
      </p:sp>
    </p:spTree>
    <p:extLst>
      <p:ext uri="{BB962C8B-B14F-4D97-AF65-F5344CB8AC3E}">
        <p14:creationId xmlns:p14="http://schemas.microsoft.com/office/powerpoint/2010/main" val="420483206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1168405"/>
            <a:ext cx="28392120" cy="42418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5842000"/>
            <a:ext cx="28392120" cy="139242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20340325"/>
            <a:ext cx="7406640" cy="1168400"/>
          </a:xfrm>
          <a:prstGeom prst="rect">
            <a:avLst/>
          </a:prstGeom>
        </p:spPr>
        <p:txBody>
          <a:bodyPr vert="horz" lIns="91440" tIns="45720" rIns="91440" bIns="45720" rtlCol="0" anchor="ctr"/>
          <a:lstStyle>
            <a:lvl1pPr algn="l">
              <a:defRPr sz="3840">
                <a:solidFill>
                  <a:schemeClr val="tx1">
                    <a:tint val="75000"/>
                  </a:schemeClr>
                </a:solidFill>
              </a:defRPr>
            </a:lvl1pPr>
          </a:lstStyle>
          <a:p>
            <a:fld id="{19A5AF04-74F2-47AF-ABBA-0A5CB684DAF1}" type="datetimeFigureOut">
              <a:rPr lang="en-CA" smtClean="0"/>
              <a:t>2024-11-22</a:t>
            </a:fld>
            <a:endParaRPr lang="en-CA"/>
          </a:p>
        </p:txBody>
      </p:sp>
      <p:sp>
        <p:nvSpPr>
          <p:cNvPr id="5" name="Footer Placeholder 4"/>
          <p:cNvSpPr>
            <a:spLocks noGrp="1"/>
          </p:cNvSpPr>
          <p:nvPr>
            <p:ph type="ftr" sz="quarter" idx="3"/>
          </p:nvPr>
        </p:nvSpPr>
        <p:spPr>
          <a:xfrm>
            <a:off x="10904220" y="20340325"/>
            <a:ext cx="11109960" cy="1168400"/>
          </a:xfrm>
          <a:prstGeom prst="rect">
            <a:avLst/>
          </a:prstGeom>
        </p:spPr>
        <p:txBody>
          <a:bodyPr vert="horz" lIns="91440" tIns="45720" rIns="91440" bIns="45720" rtlCol="0" anchor="ctr"/>
          <a:lstStyle>
            <a:lvl1pPr algn="ctr">
              <a:defRPr sz="384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23248620" y="20340325"/>
            <a:ext cx="7406640" cy="1168400"/>
          </a:xfrm>
          <a:prstGeom prst="rect">
            <a:avLst/>
          </a:prstGeom>
        </p:spPr>
        <p:txBody>
          <a:bodyPr vert="horz" lIns="91440" tIns="45720" rIns="91440" bIns="45720" rtlCol="0" anchor="ctr"/>
          <a:lstStyle>
            <a:lvl1pPr algn="r">
              <a:defRPr sz="3840">
                <a:solidFill>
                  <a:schemeClr val="tx1">
                    <a:tint val="75000"/>
                  </a:schemeClr>
                </a:solidFill>
              </a:defRPr>
            </a:lvl1pPr>
          </a:lstStyle>
          <a:p>
            <a:fld id="{22204F09-E021-4666-96B3-8BE41BCE4365}" type="slidenum">
              <a:rPr lang="en-CA" smtClean="0"/>
              <a:t>‹#›</a:t>
            </a:fld>
            <a:endParaRPr lang="en-CA"/>
          </a:p>
        </p:txBody>
      </p:sp>
    </p:spTree>
    <p:extLst>
      <p:ext uri="{BB962C8B-B14F-4D97-AF65-F5344CB8AC3E}">
        <p14:creationId xmlns:p14="http://schemas.microsoft.com/office/powerpoint/2010/main" val="3604110033"/>
      </p:ext>
    </p:extLst>
  </p:cSld>
  <p:clrMap bg1="lt1" tx1="dk1" bg2="lt2" tx2="dk2" accent1="accent1" accent2="accent2" accent3="accent3" accent4="accent4" accent5="accent5" accent6="accent6" hlink="hlink" folHlink="folHlink"/>
  <p:sldLayoutIdLst>
    <p:sldLayoutId id="2147483667" r:id="rId1"/>
    <p:sldLayoutId id="2147483671" r:id="rId2"/>
    <p:sldLayoutId id="2147483669" r:id="rId3"/>
    <p:sldLayoutId id="2147483673" r:id="rId4"/>
    <p:sldLayoutId id="2147483670" r:id="rId5"/>
    <p:sldLayoutId id="2147483672" r:id="rId6"/>
  </p:sldLayoutIdLst>
  <p:txStyles>
    <p:titleStyle>
      <a:lvl1pPr algn="l" defTabSz="2926080" rtl="0" eaLnBrk="1" latinLnBrk="0" hangingPunct="1">
        <a:lnSpc>
          <a:spcPct val="90000"/>
        </a:lnSpc>
        <a:spcBef>
          <a:spcPct val="0"/>
        </a:spcBef>
        <a:buNone/>
        <a:defRPr sz="14080" kern="1200">
          <a:solidFill>
            <a:schemeClr val="tx1"/>
          </a:solidFill>
          <a:latin typeface="+mj-lt"/>
          <a:ea typeface="+mj-ea"/>
          <a:cs typeface="+mj-cs"/>
        </a:defRPr>
      </a:lvl1pPr>
    </p:titleStyle>
    <p:bodyStyle>
      <a:lvl1pPr marL="731520" indent="-731520" algn="l" defTabSz="2926080" rtl="0" eaLnBrk="1" latinLnBrk="0" hangingPunct="1">
        <a:lnSpc>
          <a:spcPct val="90000"/>
        </a:lnSpc>
        <a:spcBef>
          <a:spcPts val="3200"/>
        </a:spcBef>
        <a:buFont typeface="Arial" panose="020B0604020202020204" pitchFamily="34" charset="0"/>
        <a:buChar char="•"/>
        <a:defRPr sz="8960" kern="1200">
          <a:solidFill>
            <a:schemeClr val="tx1"/>
          </a:solidFill>
          <a:latin typeface="+mn-lt"/>
          <a:ea typeface="+mn-ea"/>
          <a:cs typeface="+mn-cs"/>
        </a:defRPr>
      </a:lvl1pPr>
      <a:lvl2pPr marL="2194560" indent="-731520" algn="l" defTabSz="2926080" rtl="0" eaLnBrk="1" latinLnBrk="0" hangingPunct="1">
        <a:lnSpc>
          <a:spcPct val="90000"/>
        </a:lnSpc>
        <a:spcBef>
          <a:spcPts val="1600"/>
        </a:spcBef>
        <a:buFont typeface="Arial" panose="020B0604020202020204" pitchFamily="34" charset="0"/>
        <a:buChar char="•"/>
        <a:defRPr sz="7680" kern="1200">
          <a:solidFill>
            <a:schemeClr val="tx1"/>
          </a:solidFill>
          <a:latin typeface="+mn-lt"/>
          <a:ea typeface="+mn-ea"/>
          <a:cs typeface="+mn-cs"/>
        </a:defRPr>
      </a:lvl2pPr>
      <a:lvl3pPr marL="3657600" indent="-731520" algn="l" defTabSz="2926080" rtl="0" eaLnBrk="1" latinLnBrk="0" hangingPunct="1">
        <a:lnSpc>
          <a:spcPct val="90000"/>
        </a:lnSpc>
        <a:spcBef>
          <a:spcPts val="1600"/>
        </a:spcBef>
        <a:buFont typeface="Arial" panose="020B0604020202020204" pitchFamily="34" charset="0"/>
        <a:buChar char="•"/>
        <a:defRPr sz="6400" kern="1200">
          <a:solidFill>
            <a:schemeClr val="tx1"/>
          </a:solidFill>
          <a:latin typeface="+mn-lt"/>
          <a:ea typeface="+mn-ea"/>
          <a:cs typeface="+mn-cs"/>
        </a:defRPr>
      </a:lvl3pPr>
      <a:lvl4pPr marL="5120640" indent="-731520" algn="l" defTabSz="2926080" rtl="0" eaLnBrk="1" latinLnBrk="0" hangingPunct="1">
        <a:lnSpc>
          <a:spcPct val="90000"/>
        </a:lnSpc>
        <a:spcBef>
          <a:spcPts val="1600"/>
        </a:spcBef>
        <a:buFont typeface="Arial" panose="020B0604020202020204" pitchFamily="34" charset="0"/>
        <a:buChar char="•"/>
        <a:defRPr sz="5760" kern="1200">
          <a:solidFill>
            <a:schemeClr val="tx1"/>
          </a:solidFill>
          <a:latin typeface="+mn-lt"/>
          <a:ea typeface="+mn-ea"/>
          <a:cs typeface="+mn-cs"/>
        </a:defRPr>
      </a:lvl4pPr>
      <a:lvl5pPr marL="6583680" indent="-731520" algn="l" defTabSz="2926080" rtl="0" eaLnBrk="1" latinLnBrk="0" hangingPunct="1">
        <a:lnSpc>
          <a:spcPct val="90000"/>
        </a:lnSpc>
        <a:spcBef>
          <a:spcPts val="1600"/>
        </a:spcBef>
        <a:buFont typeface="Arial" panose="020B0604020202020204" pitchFamily="34" charset="0"/>
        <a:buChar char="•"/>
        <a:defRPr sz="5760" kern="1200">
          <a:solidFill>
            <a:schemeClr val="tx1"/>
          </a:solidFill>
          <a:latin typeface="+mn-lt"/>
          <a:ea typeface="+mn-ea"/>
          <a:cs typeface="+mn-cs"/>
        </a:defRPr>
      </a:lvl5pPr>
      <a:lvl6pPr marL="8046720" indent="-731520" algn="l" defTabSz="2926080" rtl="0" eaLnBrk="1" latinLnBrk="0" hangingPunct="1">
        <a:lnSpc>
          <a:spcPct val="90000"/>
        </a:lnSpc>
        <a:spcBef>
          <a:spcPts val="1600"/>
        </a:spcBef>
        <a:buFont typeface="Arial" panose="020B0604020202020204" pitchFamily="34" charset="0"/>
        <a:buChar char="•"/>
        <a:defRPr sz="5760" kern="1200">
          <a:solidFill>
            <a:schemeClr val="tx1"/>
          </a:solidFill>
          <a:latin typeface="+mn-lt"/>
          <a:ea typeface="+mn-ea"/>
          <a:cs typeface="+mn-cs"/>
        </a:defRPr>
      </a:lvl6pPr>
      <a:lvl7pPr marL="9509760" indent="-731520" algn="l" defTabSz="2926080" rtl="0" eaLnBrk="1" latinLnBrk="0" hangingPunct="1">
        <a:lnSpc>
          <a:spcPct val="90000"/>
        </a:lnSpc>
        <a:spcBef>
          <a:spcPts val="1600"/>
        </a:spcBef>
        <a:buFont typeface="Arial" panose="020B0604020202020204" pitchFamily="34" charset="0"/>
        <a:buChar char="•"/>
        <a:defRPr sz="5760" kern="1200">
          <a:solidFill>
            <a:schemeClr val="tx1"/>
          </a:solidFill>
          <a:latin typeface="+mn-lt"/>
          <a:ea typeface="+mn-ea"/>
          <a:cs typeface="+mn-cs"/>
        </a:defRPr>
      </a:lvl7pPr>
      <a:lvl8pPr marL="10972800" indent="-731520" algn="l" defTabSz="2926080" rtl="0" eaLnBrk="1" latinLnBrk="0" hangingPunct="1">
        <a:lnSpc>
          <a:spcPct val="90000"/>
        </a:lnSpc>
        <a:spcBef>
          <a:spcPts val="1600"/>
        </a:spcBef>
        <a:buFont typeface="Arial" panose="020B0604020202020204" pitchFamily="34" charset="0"/>
        <a:buChar char="•"/>
        <a:defRPr sz="5760" kern="1200">
          <a:solidFill>
            <a:schemeClr val="tx1"/>
          </a:solidFill>
          <a:latin typeface="+mn-lt"/>
          <a:ea typeface="+mn-ea"/>
          <a:cs typeface="+mn-cs"/>
        </a:defRPr>
      </a:lvl8pPr>
      <a:lvl9pPr marL="12435840" indent="-731520" algn="l" defTabSz="2926080" rtl="0" eaLnBrk="1" latinLnBrk="0" hangingPunct="1">
        <a:lnSpc>
          <a:spcPct val="90000"/>
        </a:lnSpc>
        <a:spcBef>
          <a:spcPts val="1600"/>
        </a:spcBef>
        <a:buFont typeface="Arial" panose="020B0604020202020204" pitchFamily="34" charset="0"/>
        <a:buChar char="•"/>
        <a:defRPr sz="5760" kern="1200">
          <a:solidFill>
            <a:schemeClr val="tx1"/>
          </a:solidFill>
          <a:latin typeface="+mn-lt"/>
          <a:ea typeface="+mn-ea"/>
          <a:cs typeface="+mn-cs"/>
        </a:defRPr>
      </a:lvl9pPr>
    </p:bodyStyle>
    <p:otherStyle>
      <a:defPPr>
        <a:defRPr lang="en-US"/>
      </a:defPPr>
      <a:lvl1pPr marL="0" algn="l" defTabSz="2926080" rtl="0" eaLnBrk="1" latinLnBrk="0" hangingPunct="1">
        <a:defRPr sz="5760" kern="1200">
          <a:solidFill>
            <a:schemeClr val="tx1"/>
          </a:solidFill>
          <a:latin typeface="+mn-lt"/>
          <a:ea typeface="+mn-ea"/>
          <a:cs typeface="+mn-cs"/>
        </a:defRPr>
      </a:lvl1pPr>
      <a:lvl2pPr marL="1463040" algn="l" defTabSz="2926080" rtl="0" eaLnBrk="1" latinLnBrk="0" hangingPunct="1">
        <a:defRPr sz="5760" kern="1200">
          <a:solidFill>
            <a:schemeClr val="tx1"/>
          </a:solidFill>
          <a:latin typeface="+mn-lt"/>
          <a:ea typeface="+mn-ea"/>
          <a:cs typeface="+mn-cs"/>
        </a:defRPr>
      </a:lvl2pPr>
      <a:lvl3pPr marL="2926080" algn="l" defTabSz="2926080" rtl="0" eaLnBrk="1" latinLnBrk="0" hangingPunct="1">
        <a:defRPr sz="5760" kern="1200">
          <a:solidFill>
            <a:schemeClr val="tx1"/>
          </a:solidFill>
          <a:latin typeface="+mn-lt"/>
          <a:ea typeface="+mn-ea"/>
          <a:cs typeface="+mn-cs"/>
        </a:defRPr>
      </a:lvl3pPr>
      <a:lvl4pPr marL="4389120" algn="l" defTabSz="2926080" rtl="0" eaLnBrk="1" latinLnBrk="0" hangingPunct="1">
        <a:defRPr sz="5760" kern="1200">
          <a:solidFill>
            <a:schemeClr val="tx1"/>
          </a:solidFill>
          <a:latin typeface="+mn-lt"/>
          <a:ea typeface="+mn-ea"/>
          <a:cs typeface="+mn-cs"/>
        </a:defRPr>
      </a:lvl4pPr>
      <a:lvl5pPr marL="5852160" algn="l" defTabSz="2926080" rtl="0" eaLnBrk="1" latinLnBrk="0" hangingPunct="1">
        <a:defRPr sz="5760" kern="1200">
          <a:solidFill>
            <a:schemeClr val="tx1"/>
          </a:solidFill>
          <a:latin typeface="+mn-lt"/>
          <a:ea typeface="+mn-ea"/>
          <a:cs typeface="+mn-cs"/>
        </a:defRPr>
      </a:lvl5pPr>
      <a:lvl6pPr marL="7315200" algn="l" defTabSz="2926080" rtl="0" eaLnBrk="1" latinLnBrk="0" hangingPunct="1">
        <a:defRPr sz="5760" kern="1200">
          <a:solidFill>
            <a:schemeClr val="tx1"/>
          </a:solidFill>
          <a:latin typeface="+mn-lt"/>
          <a:ea typeface="+mn-ea"/>
          <a:cs typeface="+mn-cs"/>
        </a:defRPr>
      </a:lvl6pPr>
      <a:lvl7pPr marL="8778240" algn="l" defTabSz="2926080" rtl="0" eaLnBrk="1" latinLnBrk="0" hangingPunct="1">
        <a:defRPr sz="5760" kern="1200">
          <a:solidFill>
            <a:schemeClr val="tx1"/>
          </a:solidFill>
          <a:latin typeface="+mn-lt"/>
          <a:ea typeface="+mn-ea"/>
          <a:cs typeface="+mn-cs"/>
        </a:defRPr>
      </a:lvl7pPr>
      <a:lvl8pPr marL="10241280" algn="l" defTabSz="2926080" rtl="0" eaLnBrk="1" latinLnBrk="0" hangingPunct="1">
        <a:defRPr sz="5760" kern="1200">
          <a:solidFill>
            <a:schemeClr val="tx1"/>
          </a:solidFill>
          <a:latin typeface="+mn-lt"/>
          <a:ea typeface="+mn-ea"/>
          <a:cs typeface="+mn-cs"/>
        </a:defRPr>
      </a:lvl8pPr>
      <a:lvl9pPr marL="11704320" algn="l" defTabSz="2926080" rtl="0" eaLnBrk="1" latinLnBrk="0" hangingPunct="1">
        <a:defRPr sz="57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5.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hyperlink" Target="engagewr.ca/westheightspark" TargetMode="External"/><Relationship Id="rId7" Type="http://schemas.microsoft.com/office/2007/relationships/hdphoto" Target="../media/hdphoto1.wdp"/><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18.png"/><Relationship Id="rId5" Type="http://schemas.openxmlformats.org/officeDocument/2006/relationships/hyperlink" Target="inaturalist.org/projects/westheights-park-natural-area" TargetMode="External"/><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Line">
            <a:extLst>
              <a:ext uri="{FF2B5EF4-FFF2-40B4-BE49-F238E27FC236}">
                <a16:creationId xmlns:a16="http://schemas.microsoft.com/office/drawing/2014/main" id="{10EBE745-2052-4B1A-B3F8-42FF94681899}"/>
              </a:ext>
              <a:ext uri="{C183D7F6-B498-43B3-948B-1728B52AA6E4}">
                <adec:decorative xmlns:adec="http://schemas.microsoft.com/office/drawing/2017/decorative" val="1"/>
              </a:ext>
            </a:extLst>
          </p:cNvPr>
          <p:cNvPicPr preferRelativeResize="0"/>
          <p:nvPr/>
        </p:nvPicPr>
        <p:blipFill>
          <a:blip r:embed="rId2">
            <a:alphaModFix/>
          </a:blip>
          <a:stretch>
            <a:fillRect/>
          </a:stretch>
        </p:blipFill>
        <p:spPr>
          <a:xfrm>
            <a:off x="4881482" y="10574883"/>
            <a:ext cx="9264059" cy="161252"/>
          </a:xfrm>
          <a:prstGeom prst="rect">
            <a:avLst/>
          </a:prstGeom>
          <a:noFill/>
          <a:ln>
            <a:noFill/>
          </a:ln>
        </p:spPr>
      </p:pic>
      <p:sp>
        <p:nvSpPr>
          <p:cNvPr id="41" name="What We Have Heard">
            <a:extLst>
              <a:ext uri="{FF2B5EF4-FFF2-40B4-BE49-F238E27FC236}">
                <a16:creationId xmlns:a16="http://schemas.microsoft.com/office/drawing/2014/main" id="{BD90A25B-117E-440F-877A-E59D5659AF59}"/>
              </a:ext>
            </a:extLst>
          </p:cNvPr>
          <p:cNvSpPr txBox="1"/>
          <p:nvPr/>
        </p:nvSpPr>
        <p:spPr>
          <a:xfrm>
            <a:off x="4647565" y="5558743"/>
            <a:ext cx="19467077" cy="4708981"/>
          </a:xfrm>
          <a:prstGeom prst="rect">
            <a:avLst/>
          </a:prstGeom>
          <a:noFill/>
        </p:spPr>
        <p:txBody>
          <a:bodyPr wrap="square" rtlCol="0">
            <a:spAutoFit/>
          </a:bodyPr>
          <a:lstStyle/>
          <a:p>
            <a:r>
              <a:rPr lang="en-US" sz="10000" b="1" dirty="0">
                <a:solidFill>
                  <a:schemeClr val="bg1"/>
                </a:solidFill>
                <a:latin typeface="Arial" panose="020B0604020202020204" pitchFamily="34" charset="0"/>
                <a:cs typeface="Arial" panose="020B0604020202020204" pitchFamily="34" charset="0"/>
              </a:rPr>
              <a:t>WESTHEIGHTS PARK NATURAL AREA</a:t>
            </a:r>
          </a:p>
          <a:p>
            <a:r>
              <a:rPr lang="en-US" sz="10000" b="1" dirty="0">
                <a:solidFill>
                  <a:schemeClr val="bg1"/>
                </a:solidFill>
                <a:latin typeface="Arial" panose="020B0604020202020204" pitchFamily="34" charset="0"/>
                <a:cs typeface="Arial" panose="020B0604020202020204" pitchFamily="34" charset="0"/>
              </a:rPr>
              <a:t>COMMUNITY WORKSHOP #2</a:t>
            </a:r>
          </a:p>
        </p:txBody>
      </p:sp>
      <p:sp>
        <p:nvSpPr>
          <p:cNvPr id="44" name="SUbtitle">
            <a:extLst>
              <a:ext uri="{FF2B5EF4-FFF2-40B4-BE49-F238E27FC236}">
                <a16:creationId xmlns:a16="http://schemas.microsoft.com/office/drawing/2014/main" id="{694184C4-41FF-4BA0-AAFD-73AC19A8E922}"/>
              </a:ext>
            </a:extLst>
          </p:cNvPr>
          <p:cNvSpPr txBox="1"/>
          <p:nvPr/>
        </p:nvSpPr>
        <p:spPr>
          <a:xfrm>
            <a:off x="4881482" y="11319120"/>
            <a:ext cx="15165198" cy="707886"/>
          </a:xfrm>
          <a:prstGeom prst="rect">
            <a:avLst/>
          </a:prstGeom>
          <a:noFill/>
        </p:spPr>
        <p:txBody>
          <a:bodyPr wrap="square" rtlCol="0">
            <a:spAutoFit/>
          </a:bodyPr>
          <a:lstStyle/>
          <a:p>
            <a:r>
              <a:rPr lang="en-US" sz="4000" b="1" dirty="0">
                <a:solidFill>
                  <a:schemeClr val="bg1"/>
                </a:solidFill>
                <a:latin typeface="Arial" panose="020B0604020202020204" pitchFamily="34" charset="0"/>
                <a:cs typeface="Arial" panose="020B0604020202020204" pitchFamily="34" charset="0"/>
              </a:rPr>
              <a:t>NOVEMBER 2024</a:t>
            </a:r>
            <a:endParaRPr lang="en-CA" sz="4000" b="1" dirty="0">
              <a:solidFill>
                <a:schemeClr val="bg1"/>
              </a:solidFill>
              <a:latin typeface="Arial" panose="020B0604020202020204" pitchFamily="34" charset="0"/>
              <a:cs typeface="Arial" panose="020B0604020202020204" pitchFamily="34" charset="0"/>
            </a:endParaRPr>
          </a:p>
        </p:txBody>
      </p:sp>
      <p:pic>
        <p:nvPicPr>
          <p:cNvPr id="13" name="Kitchener" descr="City of Kitchener Logo">
            <a:extLst>
              <a:ext uri="{FF2B5EF4-FFF2-40B4-BE49-F238E27FC236}">
                <a16:creationId xmlns:a16="http://schemas.microsoft.com/office/drawing/2014/main" id="{8BB46C16-40AD-4A3F-8719-7B5B12C2A5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230610" y="19092046"/>
            <a:ext cx="2853554" cy="2853554"/>
          </a:xfrm>
          <a:prstGeom prst="rect">
            <a:avLst/>
          </a:prstGeom>
        </p:spPr>
      </p:pic>
      <p:pic>
        <p:nvPicPr>
          <p:cNvPr id="18" name="Dance" descr="Dance Environmental Incorporated logo">
            <a:extLst>
              <a:ext uri="{FF2B5EF4-FFF2-40B4-BE49-F238E27FC236}">
                <a16:creationId xmlns:a16="http://schemas.microsoft.com/office/drawing/2014/main" id="{33849D75-FAC5-4EAD-956A-857DED8CB9C9}"/>
              </a:ext>
            </a:extLst>
          </p:cNvPr>
          <p:cNvPicPr>
            <a:picLocks noChangeAspect="1"/>
          </p:cNvPicPr>
          <p:nvPr/>
        </p:nvPicPr>
        <p:blipFill>
          <a:blip r:embed="rId4"/>
          <a:stretch>
            <a:fillRect/>
          </a:stretch>
        </p:blipFill>
        <p:spPr>
          <a:xfrm>
            <a:off x="26468277" y="20193122"/>
            <a:ext cx="3402419" cy="1236192"/>
          </a:xfrm>
          <a:prstGeom prst="rect">
            <a:avLst/>
          </a:prstGeom>
        </p:spPr>
      </p:pic>
      <p:pic>
        <p:nvPicPr>
          <p:cNvPr id="17" name="Dillon" descr="Dillon Consulting Limited logo">
            <a:extLst>
              <a:ext uri="{FF2B5EF4-FFF2-40B4-BE49-F238E27FC236}">
                <a16:creationId xmlns:a16="http://schemas.microsoft.com/office/drawing/2014/main" id="{DA0E4FA4-3AD8-4843-9E18-982F2963D8D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254809" y="20193122"/>
            <a:ext cx="1970869" cy="1182522"/>
          </a:xfrm>
          <a:prstGeom prst="rect">
            <a:avLst/>
          </a:prstGeom>
        </p:spPr>
      </p:pic>
      <p:sp>
        <p:nvSpPr>
          <p:cNvPr id="2" name="SUbtitle">
            <a:extLst>
              <a:ext uri="{FF2B5EF4-FFF2-40B4-BE49-F238E27FC236}">
                <a16:creationId xmlns:a16="http://schemas.microsoft.com/office/drawing/2014/main" id="{79768B83-F4C3-CD79-7839-646A9AE5F128}"/>
              </a:ext>
            </a:extLst>
          </p:cNvPr>
          <p:cNvSpPr txBox="1"/>
          <p:nvPr/>
        </p:nvSpPr>
        <p:spPr>
          <a:xfrm>
            <a:off x="4881482" y="14683336"/>
            <a:ext cx="16402637" cy="4401205"/>
          </a:xfrm>
          <a:prstGeom prst="rect">
            <a:avLst/>
          </a:prstGeom>
          <a:noFill/>
        </p:spPr>
        <p:txBody>
          <a:bodyPr wrap="square" rtlCol="0">
            <a:spAutoFit/>
          </a:bodyPr>
          <a:lstStyle/>
          <a:p>
            <a:r>
              <a:rPr lang="en-US" sz="4000" b="1" dirty="0">
                <a:solidFill>
                  <a:schemeClr val="bg1"/>
                </a:solidFill>
                <a:effectLst/>
                <a:latin typeface="Arial" panose="020B0604020202020204" pitchFamily="34" charset="0"/>
                <a:cs typeface="Arial" panose="020B0604020202020204" pitchFamily="34" charset="0"/>
              </a:rPr>
              <a:t>HOW TO PARTICIPATE: </a:t>
            </a:r>
            <a:br>
              <a:rPr lang="en-US" sz="4000" dirty="0">
                <a:solidFill>
                  <a:schemeClr val="bg1"/>
                </a:solidFill>
                <a:effectLst/>
                <a:latin typeface="Arial" panose="020B0604020202020204" pitchFamily="34" charset="0"/>
                <a:cs typeface="Arial" panose="020B0604020202020204" pitchFamily="34" charset="0"/>
              </a:rPr>
            </a:br>
            <a:endParaRPr lang="en-US" sz="4000" dirty="0">
              <a:solidFill>
                <a:schemeClr val="bg1"/>
              </a:solidFill>
              <a:effectLst/>
              <a:latin typeface="Arial" panose="020B0604020202020204" pitchFamily="34" charset="0"/>
              <a:cs typeface="Arial" panose="020B0604020202020204" pitchFamily="34" charset="0"/>
            </a:endParaRPr>
          </a:p>
          <a:p>
            <a:pPr marL="571500" indent="-571500">
              <a:buFont typeface="Arial" panose="020B0604020202020204" pitchFamily="34" charset="0"/>
              <a:buChar char="•"/>
            </a:pPr>
            <a:r>
              <a:rPr lang="en-US" sz="4000" dirty="0">
                <a:solidFill>
                  <a:schemeClr val="bg1"/>
                </a:solidFill>
                <a:effectLst/>
                <a:latin typeface="Arial" panose="020B0604020202020204" pitchFamily="34" charset="0"/>
                <a:cs typeface="Arial" panose="020B0604020202020204" pitchFamily="34" charset="0"/>
              </a:rPr>
              <a:t>Explore the boards that outline the proposed actions that will shape the management plan</a:t>
            </a:r>
          </a:p>
          <a:p>
            <a:pPr marL="571500" indent="-571500">
              <a:buFont typeface="Arial" panose="020B0604020202020204" pitchFamily="34" charset="0"/>
              <a:buChar char="•"/>
            </a:pPr>
            <a:r>
              <a:rPr lang="en-US" sz="4000" dirty="0">
                <a:solidFill>
                  <a:schemeClr val="bg1"/>
                </a:solidFill>
                <a:effectLst/>
                <a:latin typeface="Arial" panose="020B0604020202020204" pitchFamily="34" charset="0"/>
                <a:cs typeface="Arial" panose="020B0604020202020204" pitchFamily="34" charset="0"/>
              </a:rPr>
              <a:t>Participate in interactive activities</a:t>
            </a:r>
            <a:endParaRPr lang="en-US" sz="4000" dirty="0">
              <a:solidFill>
                <a:schemeClr val="bg1"/>
              </a:solidFill>
              <a:latin typeface="Arial" panose="020B0604020202020204" pitchFamily="34" charset="0"/>
              <a:cs typeface="Arial" panose="020B0604020202020204" pitchFamily="34" charset="0"/>
            </a:endParaRPr>
          </a:p>
          <a:p>
            <a:pPr marL="571500" indent="-571500">
              <a:buFont typeface="Arial" panose="020B0604020202020204" pitchFamily="34" charset="0"/>
              <a:buChar char="•"/>
            </a:pPr>
            <a:r>
              <a:rPr lang="en-US" sz="4000" dirty="0">
                <a:solidFill>
                  <a:schemeClr val="bg1"/>
                </a:solidFill>
                <a:effectLst/>
                <a:latin typeface="Arial" panose="020B0604020202020204" pitchFamily="34" charset="0"/>
                <a:cs typeface="Arial" panose="020B0604020202020204" pitchFamily="34" charset="0"/>
              </a:rPr>
              <a:t>Connect with staff and project team members for questions</a:t>
            </a:r>
            <a:endParaRPr lang="en-US" sz="4000" dirty="0">
              <a:solidFill>
                <a:schemeClr val="bg1"/>
              </a:solidFill>
              <a:latin typeface="Arial" panose="020B0604020202020204" pitchFamily="34" charset="0"/>
              <a:cs typeface="Arial" panose="020B0604020202020204" pitchFamily="34" charset="0"/>
            </a:endParaRPr>
          </a:p>
          <a:p>
            <a:pPr marL="571500" indent="-571500">
              <a:buFont typeface="Arial" panose="020B0604020202020204" pitchFamily="34" charset="0"/>
              <a:buChar char="•"/>
            </a:pPr>
            <a:r>
              <a:rPr lang="en-US" sz="4000" dirty="0">
                <a:solidFill>
                  <a:schemeClr val="bg1"/>
                </a:solidFill>
                <a:effectLst/>
                <a:latin typeface="Arial" panose="020B0604020202020204" pitchFamily="34" charset="0"/>
                <a:cs typeface="Arial" panose="020B0604020202020204" pitchFamily="34" charset="0"/>
              </a:rPr>
              <a:t>Share your feedback by completing a comment form</a:t>
            </a:r>
            <a:endParaRPr lang="en-CA" sz="4000" dirty="0">
              <a:solidFill>
                <a:schemeClr val="bg1"/>
              </a:solidFill>
              <a:latin typeface="Arial" panose="020B0604020202020204" pitchFamily="34" charset="0"/>
              <a:cs typeface="Arial" panose="020B0604020202020204" pitchFamily="34" charset="0"/>
            </a:endParaRPr>
          </a:p>
        </p:txBody>
      </p:sp>
      <p:sp>
        <p:nvSpPr>
          <p:cNvPr id="3" name="SUbtitle">
            <a:extLst>
              <a:ext uri="{FF2B5EF4-FFF2-40B4-BE49-F238E27FC236}">
                <a16:creationId xmlns:a16="http://schemas.microsoft.com/office/drawing/2014/main" id="{64865567-FD9B-14D5-6E9B-9B3E097F6AAF}"/>
              </a:ext>
            </a:extLst>
          </p:cNvPr>
          <p:cNvSpPr txBox="1"/>
          <p:nvPr/>
        </p:nvSpPr>
        <p:spPr>
          <a:xfrm>
            <a:off x="4647565" y="3913309"/>
            <a:ext cx="15165198" cy="1015663"/>
          </a:xfrm>
          <a:prstGeom prst="rect">
            <a:avLst/>
          </a:prstGeom>
          <a:noFill/>
        </p:spPr>
        <p:txBody>
          <a:bodyPr wrap="square" rtlCol="0">
            <a:spAutoFit/>
          </a:bodyPr>
          <a:lstStyle/>
          <a:p>
            <a:r>
              <a:rPr lang="en-US" sz="6000" b="1" dirty="0">
                <a:solidFill>
                  <a:schemeClr val="bg1"/>
                </a:solidFill>
                <a:latin typeface="Arial" panose="020B0604020202020204" pitchFamily="34" charset="0"/>
                <a:cs typeface="Arial" panose="020B0604020202020204" pitchFamily="34" charset="0"/>
              </a:rPr>
              <a:t>WELCOME TO THE</a:t>
            </a:r>
            <a:endParaRPr lang="en-CA" sz="60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578369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itle">
            <a:extLst>
              <a:ext uri="{FF2B5EF4-FFF2-40B4-BE49-F238E27FC236}">
                <a16:creationId xmlns:a16="http://schemas.microsoft.com/office/drawing/2014/main" id="{27650CC5-37A4-46E5-9839-ED4A57CB61C4}"/>
              </a:ext>
            </a:extLst>
          </p:cNvPr>
          <p:cNvSpPr txBox="1"/>
          <p:nvPr/>
        </p:nvSpPr>
        <p:spPr>
          <a:xfrm>
            <a:off x="1528327" y="1906621"/>
            <a:ext cx="11522442" cy="1338828"/>
          </a:xfrm>
          <a:prstGeom prst="rect">
            <a:avLst/>
          </a:prstGeom>
          <a:noFill/>
        </p:spPr>
        <p:txBody>
          <a:bodyPr wrap="square" rtlCol="0">
            <a:spAutoFit/>
          </a:bodyPr>
          <a:lstStyle/>
          <a:p>
            <a:r>
              <a:rPr lang="en-US" sz="8100" dirty="0">
                <a:solidFill>
                  <a:schemeClr val="bg1"/>
                </a:solidFill>
                <a:latin typeface="Arial" panose="020B0604020202020204" pitchFamily="34" charset="0"/>
                <a:cs typeface="Arial" panose="020B0604020202020204" pitchFamily="34" charset="0"/>
              </a:rPr>
              <a:t>Project Overview</a:t>
            </a:r>
            <a:endParaRPr lang="en-CA" sz="8100" dirty="0">
              <a:solidFill>
                <a:schemeClr val="bg1"/>
              </a:solidFill>
              <a:latin typeface="Arial" panose="020B0604020202020204" pitchFamily="34" charset="0"/>
              <a:cs typeface="Arial" panose="020B0604020202020204" pitchFamily="34" charset="0"/>
            </a:endParaRPr>
          </a:p>
        </p:txBody>
      </p:sp>
      <p:pic>
        <p:nvPicPr>
          <p:cNvPr id="46" name="Google Shape;57;p13">
            <a:extLst>
              <a:ext uri="{FF2B5EF4-FFF2-40B4-BE49-F238E27FC236}">
                <a16:creationId xmlns:a16="http://schemas.microsoft.com/office/drawing/2014/main" id="{7522CA91-0C1C-44D4-9512-F1888F78A082}"/>
              </a:ext>
              <a:ext uri="{C183D7F6-B498-43B3-948B-1728B52AA6E4}">
                <adec:decorative xmlns:adec="http://schemas.microsoft.com/office/drawing/2017/decorative" val="1"/>
              </a:ext>
            </a:extLst>
          </p:cNvPr>
          <p:cNvPicPr preferRelativeResize="0"/>
          <p:nvPr/>
        </p:nvPicPr>
        <p:blipFill>
          <a:blip r:embed="rId2">
            <a:alphaModFix/>
          </a:blip>
          <a:stretch>
            <a:fillRect/>
          </a:stretch>
        </p:blipFill>
        <p:spPr>
          <a:xfrm flipV="1">
            <a:off x="1671546" y="3928988"/>
            <a:ext cx="9264059" cy="123441"/>
          </a:xfrm>
          <a:prstGeom prst="rect">
            <a:avLst/>
          </a:prstGeom>
          <a:noFill/>
          <a:ln>
            <a:noFill/>
          </a:ln>
        </p:spPr>
      </p:pic>
      <p:sp>
        <p:nvSpPr>
          <p:cNvPr id="2" name="TextBox 1">
            <a:extLst>
              <a:ext uri="{FF2B5EF4-FFF2-40B4-BE49-F238E27FC236}">
                <a16:creationId xmlns:a16="http://schemas.microsoft.com/office/drawing/2014/main" id="{AB3A7F07-A9F3-A774-FAED-F3A8D753F114}"/>
              </a:ext>
            </a:extLst>
          </p:cNvPr>
          <p:cNvSpPr txBox="1"/>
          <p:nvPr/>
        </p:nvSpPr>
        <p:spPr>
          <a:xfrm>
            <a:off x="1528323" y="4982850"/>
            <a:ext cx="11876777" cy="5632311"/>
          </a:xfrm>
          <a:prstGeom prst="rect">
            <a:avLst/>
          </a:prstGeom>
          <a:noFill/>
        </p:spPr>
        <p:txBody>
          <a:bodyPr wrap="square" rtlCol="0">
            <a:spAutoFit/>
          </a:bodyPr>
          <a:lstStyle/>
          <a:p>
            <a:r>
              <a:rPr lang="en-US" sz="4500" dirty="0">
                <a:solidFill>
                  <a:schemeClr val="bg1"/>
                </a:solidFill>
              </a:rPr>
              <a:t>The City of Kitchener is developing a plan for the </a:t>
            </a:r>
            <a:r>
              <a:rPr lang="en-US" sz="4500" b="1" dirty="0">
                <a:solidFill>
                  <a:schemeClr val="bg1"/>
                </a:solidFill>
              </a:rPr>
              <a:t>ecological management, restoration, and stewardship of the Westheights Park Natural Area</a:t>
            </a:r>
            <a:r>
              <a:rPr lang="en-US" sz="4500" dirty="0">
                <a:solidFill>
                  <a:schemeClr val="bg1"/>
                </a:solidFill>
              </a:rPr>
              <a:t>. This natural area is a key feature within the city that supports biodiversity and habitat for wildlife, while also contributing to the physical and mental wellbeing of the surrounding community.</a:t>
            </a:r>
            <a:endParaRPr lang="en-CA" sz="4500" dirty="0">
              <a:solidFill>
                <a:schemeClr val="bg1"/>
              </a:solidFill>
            </a:endParaRPr>
          </a:p>
        </p:txBody>
      </p:sp>
      <p:sp>
        <p:nvSpPr>
          <p:cNvPr id="3" name="TextBox 2">
            <a:extLst>
              <a:ext uri="{FF2B5EF4-FFF2-40B4-BE49-F238E27FC236}">
                <a16:creationId xmlns:a16="http://schemas.microsoft.com/office/drawing/2014/main" id="{720AAF34-99D6-07E5-3EAA-88E19F482FBA}"/>
              </a:ext>
            </a:extLst>
          </p:cNvPr>
          <p:cNvSpPr/>
          <p:nvPr/>
        </p:nvSpPr>
        <p:spPr>
          <a:xfrm>
            <a:off x="1528323" y="11892932"/>
            <a:ext cx="8984880" cy="5632311"/>
          </a:xfrm>
          <a:prstGeom prst="rect">
            <a:avLst/>
          </a:prstGeom>
        </p:spPr>
        <p:txBody>
          <a:bodyPr wrap="square">
            <a:spAutoFit/>
          </a:bodyPr>
          <a:lstStyle/>
          <a:p>
            <a:r>
              <a:rPr lang="en-US" sz="4500" dirty="0">
                <a:solidFill>
                  <a:schemeClr val="bg1"/>
                </a:solidFill>
              </a:rPr>
              <a:t>The City, alongside Dillon Consulting and Dance Environmental, is facilitating workshops to engage the public in identifying opportunities for community involvement and input into the management and preservation of this ecologically significant space.</a:t>
            </a:r>
          </a:p>
        </p:txBody>
      </p:sp>
      <p:sp>
        <p:nvSpPr>
          <p:cNvPr id="69" name="fall circle">
            <a:extLst>
              <a:ext uri="{FF2B5EF4-FFF2-40B4-BE49-F238E27FC236}">
                <a16:creationId xmlns:a16="http://schemas.microsoft.com/office/drawing/2014/main" id="{5B3153A7-7E37-421C-8196-CB4818C6DC56}"/>
              </a:ext>
              <a:ext uri="{C183D7F6-B498-43B3-948B-1728B52AA6E4}">
                <adec:decorative xmlns:adec="http://schemas.microsoft.com/office/drawing/2017/decorative" val="1"/>
              </a:ext>
            </a:extLst>
          </p:cNvPr>
          <p:cNvSpPr/>
          <p:nvPr/>
        </p:nvSpPr>
        <p:spPr>
          <a:xfrm>
            <a:off x="19640333" y="16203712"/>
            <a:ext cx="4415648" cy="4415648"/>
          </a:xfrm>
          <a:prstGeom prst="ellipse">
            <a:avLst/>
          </a:prstGeom>
          <a:solidFill>
            <a:srgbClr val="004D44"/>
          </a:solidFill>
          <a:ln>
            <a:noFill/>
          </a:ln>
        </p:spPr>
        <p:txBody>
          <a:bodyPr spcFirstLastPara="1" wrap="square" lIns="246848" tIns="246848" rIns="246848" bIns="246848" anchor="ctr" anchorCtr="0">
            <a:noAutofit/>
          </a:bodyPr>
          <a:lstStyle/>
          <a:p>
            <a:pPr>
              <a:buClr>
                <a:srgbClr val="000000"/>
              </a:buClr>
              <a:buSzPts val="1400"/>
            </a:pPr>
            <a:endParaRPr sz="3780" dirty="0">
              <a:solidFill>
                <a:srgbClr val="000000"/>
              </a:solidFill>
              <a:latin typeface="Arial"/>
              <a:ea typeface="Arial"/>
              <a:cs typeface="Arial"/>
              <a:sym typeface="Arial"/>
            </a:endParaRPr>
          </a:p>
        </p:txBody>
      </p:sp>
      <p:cxnSp>
        <p:nvCxnSpPr>
          <p:cNvPr id="65" name="timeline">
            <a:extLst>
              <a:ext uri="{FF2B5EF4-FFF2-40B4-BE49-F238E27FC236}">
                <a16:creationId xmlns:a16="http://schemas.microsoft.com/office/drawing/2014/main" id="{07E05060-5C90-4E8D-BD54-7388CFA2F8B9}"/>
              </a:ext>
              <a:ext uri="{C183D7F6-B498-43B3-948B-1728B52AA6E4}">
                <adec:decorative xmlns:adec="http://schemas.microsoft.com/office/drawing/2017/decorative" val="1"/>
              </a:ext>
            </a:extLst>
          </p:cNvPr>
          <p:cNvCxnSpPr>
            <a:cxnSpLocks/>
            <a:stCxn id="58" idx="6"/>
          </p:cNvCxnSpPr>
          <p:nvPr/>
        </p:nvCxnSpPr>
        <p:spPr>
          <a:xfrm>
            <a:off x="18418191" y="18329890"/>
            <a:ext cx="7345652" cy="81646"/>
          </a:xfrm>
          <a:prstGeom prst="line">
            <a:avLst/>
          </a:prstGeom>
          <a:ln w="127000">
            <a:solidFill>
              <a:srgbClr val="004E43"/>
            </a:solidFill>
            <a:prstDash val="sysDot"/>
          </a:ln>
        </p:spPr>
        <p:style>
          <a:lnRef idx="1">
            <a:schemeClr val="accent1"/>
          </a:lnRef>
          <a:fillRef idx="0">
            <a:schemeClr val="accent1"/>
          </a:fillRef>
          <a:effectRef idx="0">
            <a:schemeClr val="accent1"/>
          </a:effectRef>
          <a:fontRef idx="minor">
            <a:schemeClr val="tx1"/>
          </a:fontRef>
        </p:style>
      </p:cxnSp>
      <p:sp>
        <p:nvSpPr>
          <p:cNvPr id="58" name="spring circle">
            <a:extLst>
              <a:ext uri="{FF2B5EF4-FFF2-40B4-BE49-F238E27FC236}">
                <a16:creationId xmlns:a16="http://schemas.microsoft.com/office/drawing/2014/main" id="{1B626ECA-0A90-4F13-832E-62322869332A}"/>
              </a:ext>
              <a:ext uri="{C183D7F6-B498-43B3-948B-1728B52AA6E4}">
                <adec:decorative xmlns:adec="http://schemas.microsoft.com/office/drawing/2017/decorative" val="1"/>
              </a:ext>
            </a:extLst>
          </p:cNvPr>
          <p:cNvSpPr/>
          <p:nvPr/>
        </p:nvSpPr>
        <p:spPr>
          <a:xfrm>
            <a:off x="14002543" y="16122066"/>
            <a:ext cx="4415648" cy="4415648"/>
          </a:xfrm>
          <a:prstGeom prst="ellipse">
            <a:avLst/>
          </a:prstGeom>
          <a:solidFill>
            <a:srgbClr val="004D44"/>
          </a:solidFill>
          <a:ln>
            <a:noFill/>
          </a:ln>
        </p:spPr>
        <p:txBody>
          <a:bodyPr spcFirstLastPara="1" wrap="square" lIns="246848" tIns="246848" rIns="246848" bIns="246848" anchor="ctr" anchorCtr="0">
            <a:noAutofit/>
          </a:bodyPr>
          <a:lstStyle/>
          <a:p>
            <a:pPr>
              <a:buClr>
                <a:srgbClr val="000000"/>
              </a:buClr>
              <a:buSzPts val="1400"/>
            </a:pPr>
            <a:endParaRPr sz="3780" dirty="0">
              <a:solidFill>
                <a:srgbClr val="000000"/>
              </a:solidFill>
              <a:latin typeface="Arial"/>
              <a:ea typeface="Arial"/>
              <a:cs typeface="Arial"/>
              <a:sym typeface="Arial"/>
            </a:endParaRPr>
          </a:p>
        </p:txBody>
      </p:sp>
      <p:sp>
        <p:nvSpPr>
          <p:cNvPr id="59" name="spring 2024">
            <a:extLst>
              <a:ext uri="{FF2B5EF4-FFF2-40B4-BE49-F238E27FC236}">
                <a16:creationId xmlns:a16="http://schemas.microsoft.com/office/drawing/2014/main" id="{E90B788B-A2F7-4558-9B92-0E398183B14D}"/>
              </a:ext>
            </a:extLst>
          </p:cNvPr>
          <p:cNvSpPr txBox="1"/>
          <p:nvPr/>
        </p:nvSpPr>
        <p:spPr>
          <a:xfrm>
            <a:off x="14548525" y="17829146"/>
            <a:ext cx="3465234" cy="1421847"/>
          </a:xfrm>
          <a:prstGeom prst="rect">
            <a:avLst/>
          </a:prstGeom>
          <a:noFill/>
          <a:ln>
            <a:noFill/>
          </a:ln>
        </p:spPr>
        <p:txBody>
          <a:bodyPr spcFirstLastPara="1" wrap="square" lIns="246848" tIns="246848" rIns="246848" bIns="246848" anchor="t" anchorCtr="0">
            <a:spAutoFit/>
          </a:bodyPr>
          <a:lstStyle/>
          <a:p>
            <a:pPr algn="ctr">
              <a:buClr>
                <a:srgbClr val="000000"/>
              </a:buClr>
              <a:buSzPts val="2000"/>
            </a:pPr>
            <a:r>
              <a:rPr lang="en-CA" sz="3000" dirty="0">
                <a:solidFill>
                  <a:schemeClr val="lt1"/>
                </a:solidFill>
                <a:latin typeface="Arial" panose="020B0604020202020204" pitchFamily="34" charset="0"/>
                <a:ea typeface="Josefin Sans"/>
                <a:cs typeface="Arial" panose="020B0604020202020204" pitchFamily="34" charset="0"/>
                <a:sym typeface="Josefin Sans"/>
              </a:rPr>
              <a:t>Vision and Key Directions</a:t>
            </a:r>
          </a:p>
        </p:txBody>
      </p:sp>
      <p:pic>
        <p:nvPicPr>
          <p:cNvPr id="62" name="spring graphic">
            <a:extLst>
              <a:ext uri="{FF2B5EF4-FFF2-40B4-BE49-F238E27FC236}">
                <a16:creationId xmlns:a16="http://schemas.microsoft.com/office/drawing/2014/main" id="{18E209D2-E225-41ED-AA9C-BCA674BE844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639924" y="16553341"/>
            <a:ext cx="1251407" cy="1251407"/>
          </a:xfrm>
          <a:prstGeom prst="rect">
            <a:avLst/>
          </a:prstGeom>
        </p:spPr>
      </p:pic>
      <p:sp>
        <p:nvSpPr>
          <p:cNvPr id="5" name="summer circle">
            <a:extLst>
              <a:ext uri="{FF2B5EF4-FFF2-40B4-BE49-F238E27FC236}">
                <a16:creationId xmlns:a16="http://schemas.microsoft.com/office/drawing/2014/main" id="{330E0818-EC70-4924-8844-8E5E64BEBA39}"/>
              </a:ext>
              <a:ext uri="{C183D7F6-B498-43B3-948B-1728B52AA6E4}">
                <adec:decorative xmlns:adec="http://schemas.microsoft.com/office/drawing/2017/decorative" val="1"/>
              </a:ext>
            </a:extLst>
          </p:cNvPr>
          <p:cNvSpPr/>
          <p:nvPr/>
        </p:nvSpPr>
        <p:spPr>
          <a:xfrm>
            <a:off x="25607074" y="15076347"/>
            <a:ext cx="5962956" cy="5962956"/>
          </a:xfrm>
          <a:prstGeom prst="ellipse">
            <a:avLst/>
          </a:prstGeom>
          <a:solidFill>
            <a:srgbClr val="004D44"/>
          </a:solidFill>
          <a:ln>
            <a:noFill/>
          </a:ln>
        </p:spPr>
        <p:txBody>
          <a:bodyPr spcFirstLastPara="1" wrap="square" lIns="246848" tIns="246848" rIns="246848" bIns="246848" anchor="ctr" anchorCtr="0">
            <a:noAutofit/>
          </a:bodyPr>
          <a:lstStyle/>
          <a:p>
            <a:pPr>
              <a:buClr>
                <a:srgbClr val="000000"/>
              </a:buClr>
              <a:buSzPts val="1400"/>
            </a:pPr>
            <a:endParaRPr sz="3780" dirty="0">
              <a:solidFill>
                <a:srgbClr val="000000"/>
              </a:solidFill>
              <a:latin typeface="Arial"/>
              <a:ea typeface="Arial"/>
              <a:cs typeface="Arial"/>
              <a:sym typeface="Arial"/>
            </a:endParaRPr>
          </a:p>
        </p:txBody>
      </p:sp>
      <p:sp>
        <p:nvSpPr>
          <p:cNvPr id="36" name="summer heading">
            <a:extLst>
              <a:ext uri="{FF2B5EF4-FFF2-40B4-BE49-F238E27FC236}">
                <a16:creationId xmlns:a16="http://schemas.microsoft.com/office/drawing/2014/main" id="{A71DAD76-B5DC-419E-BC3E-4FBB000918DA}"/>
              </a:ext>
            </a:extLst>
          </p:cNvPr>
          <p:cNvSpPr txBox="1"/>
          <p:nvPr/>
        </p:nvSpPr>
        <p:spPr>
          <a:xfrm>
            <a:off x="19780628" y="17877054"/>
            <a:ext cx="4212114" cy="1421847"/>
          </a:xfrm>
          <a:prstGeom prst="rect">
            <a:avLst/>
          </a:prstGeom>
          <a:noFill/>
          <a:ln>
            <a:noFill/>
          </a:ln>
        </p:spPr>
        <p:txBody>
          <a:bodyPr spcFirstLastPara="1" wrap="square" lIns="246848" tIns="246848" rIns="246848" bIns="246848" anchor="t" anchorCtr="0">
            <a:spAutoFit/>
          </a:bodyPr>
          <a:lstStyle/>
          <a:p>
            <a:pPr algn="ctr">
              <a:buClr>
                <a:srgbClr val="000000"/>
              </a:buClr>
              <a:buSzPts val="2000"/>
            </a:pPr>
            <a:r>
              <a:rPr lang="en-CA" sz="3000" dirty="0">
                <a:solidFill>
                  <a:schemeClr val="lt1"/>
                </a:solidFill>
                <a:latin typeface="Arial" panose="020B0604020202020204" pitchFamily="34" charset="0"/>
                <a:ea typeface="Josefin Sans"/>
                <a:cs typeface="Arial" panose="020B0604020202020204" pitchFamily="34" charset="0"/>
                <a:sym typeface="Josefin Sans"/>
              </a:rPr>
              <a:t>Continuing Ecological Studies</a:t>
            </a:r>
            <a:endParaRPr sz="3000" dirty="0">
              <a:solidFill>
                <a:schemeClr val="lt1"/>
              </a:solidFill>
              <a:latin typeface="Arial" panose="020B0604020202020204" pitchFamily="34" charset="0"/>
              <a:ea typeface="Josefin Sans"/>
              <a:cs typeface="Arial" panose="020B0604020202020204" pitchFamily="34" charset="0"/>
              <a:sym typeface="Josefin Sans"/>
            </a:endParaRPr>
          </a:p>
        </p:txBody>
      </p:sp>
      <p:sp>
        <p:nvSpPr>
          <p:cNvPr id="37" name="summer text">
            <a:extLst>
              <a:ext uri="{FF2B5EF4-FFF2-40B4-BE49-F238E27FC236}">
                <a16:creationId xmlns:a16="http://schemas.microsoft.com/office/drawing/2014/main" id="{B657C030-86B4-48E1-83E0-6E9495108571}"/>
              </a:ext>
            </a:extLst>
          </p:cNvPr>
          <p:cNvSpPr txBox="1"/>
          <p:nvPr/>
        </p:nvSpPr>
        <p:spPr>
          <a:xfrm>
            <a:off x="20371303" y="18951866"/>
            <a:ext cx="3008242" cy="960182"/>
          </a:xfrm>
          <a:prstGeom prst="rect">
            <a:avLst/>
          </a:prstGeom>
          <a:noFill/>
          <a:ln>
            <a:noFill/>
          </a:ln>
        </p:spPr>
        <p:txBody>
          <a:bodyPr spcFirstLastPara="1" wrap="square" lIns="246848" tIns="246848" rIns="246848" bIns="246848" anchor="t" anchorCtr="0">
            <a:spAutoFit/>
          </a:bodyPr>
          <a:lstStyle/>
          <a:p>
            <a:pPr lvl="0"/>
            <a:r>
              <a:rPr lang="en-CA" sz="3000" b="1" dirty="0">
                <a:solidFill>
                  <a:schemeClr val="bg1"/>
                </a:solidFill>
                <a:latin typeface="Arial" panose="020B0604020202020204" pitchFamily="34" charset="0"/>
                <a:cs typeface="Arial" panose="020B0604020202020204" pitchFamily="34" charset="0"/>
              </a:rPr>
              <a:t>Summer 2024</a:t>
            </a:r>
          </a:p>
        </p:txBody>
      </p:sp>
      <p:pic>
        <p:nvPicPr>
          <p:cNvPr id="34" name="summer graphic" descr="Research">
            <a:extLst>
              <a:ext uri="{FF2B5EF4-FFF2-40B4-BE49-F238E27FC236}">
                <a16:creationId xmlns:a16="http://schemas.microsoft.com/office/drawing/2014/main" id="{80F975A7-CC5F-4823-93EA-15A6EC04899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1362816" y="16596146"/>
            <a:ext cx="1229054" cy="1229054"/>
          </a:xfrm>
          <a:prstGeom prst="rect">
            <a:avLst/>
          </a:prstGeom>
        </p:spPr>
      </p:pic>
      <p:sp>
        <p:nvSpPr>
          <p:cNvPr id="47" name="We are Here">
            <a:extLst>
              <a:ext uri="{FF2B5EF4-FFF2-40B4-BE49-F238E27FC236}">
                <a16:creationId xmlns:a16="http://schemas.microsoft.com/office/drawing/2014/main" id="{3FA7E7BA-FE6E-4600-95EE-5976B3B186C7}"/>
              </a:ext>
            </a:extLst>
          </p:cNvPr>
          <p:cNvSpPr txBox="1"/>
          <p:nvPr/>
        </p:nvSpPr>
        <p:spPr>
          <a:xfrm>
            <a:off x="26540922" y="13008627"/>
            <a:ext cx="4048518" cy="791883"/>
          </a:xfrm>
          <a:prstGeom prst="rect">
            <a:avLst/>
          </a:prstGeom>
          <a:noFill/>
        </p:spPr>
        <p:txBody>
          <a:bodyPr wrap="square" rtlCol="0">
            <a:spAutoFit/>
          </a:bodyPr>
          <a:lstStyle/>
          <a:p>
            <a:pPr lvl="0" algn="ctr">
              <a:lnSpc>
                <a:spcPct val="115000"/>
              </a:lnSpc>
              <a:buClr>
                <a:srgbClr val="000000"/>
              </a:buClr>
              <a:buSzPts val="2400"/>
            </a:pPr>
            <a:r>
              <a:rPr lang="en-US" sz="4320" b="1" dirty="0">
                <a:solidFill>
                  <a:srgbClr val="004D44"/>
                </a:solidFill>
                <a:latin typeface="Arial" panose="020B0604020202020204" pitchFamily="34" charset="0"/>
                <a:ea typeface="Josefin Sans"/>
                <a:cs typeface="Arial" panose="020B0604020202020204" pitchFamily="34" charset="0"/>
                <a:sym typeface="Josefin Sans"/>
              </a:rPr>
              <a:t>We Are Here!</a:t>
            </a:r>
            <a:endParaRPr lang="en-US" sz="4320" b="1" u="sng" dirty="0">
              <a:solidFill>
                <a:srgbClr val="004D44"/>
              </a:solidFill>
              <a:latin typeface="Arial" panose="020B0604020202020204" pitchFamily="34" charset="0"/>
              <a:ea typeface="Josefin Sans"/>
              <a:cs typeface="Arial" panose="020B0604020202020204" pitchFamily="34" charset="0"/>
              <a:sym typeface="Josefin Sans"/>
            </a:endParaRPr>
          </a:p>
        </p:txBody>
      </p:sp>
      <p:sp>
        <p:nvSpPr>
          <p:cNvPr id="70" name="fall text">
            <a:extLst>
              <a:ext uri="{FF2B5EF4-FFF2-40B4-BE49-F238E27FC236}">
                <a16:creationId xmlns:a16="http://schemas.microsoft.com/office/drawing/2014/main" id="{575A042F-13CA-42D1-BD93-8A52090871BF}"/>
              </a:ext>
            </a:extLst>
          </p:cNvPr>
          <p:cNvSpPr txBox="1"/>
          <p:nvPr/>
        </p:nvSpPr>
        <p:spPr>
          <a:xfrm>
            <a:off x="26251229" y="16696608"/>
            <a:ext cx="4775711" cy="3653227"/>
          </a:xfrm>
          <a:prstGeom prst="rect">
            <a:avLst/>
          </a:prstGeom>
          <a:noFill/>
          <a:ln>
            <a:noFill/>
          </a:ln>
        </p:spPr>
        <p:txBody>
          <a:bodyPr spcFirstLastPara="1" wrap="square" lIns="246848" tIns="246848" rIns="246848" bIns="246848" anchor="t" anchorCtr="0">
            <a:spAutoFit/>
          </a:bodyPr>
          <a:lstStyle/>
          <a:p>
            <a:pPr algn="ctr">
              <a:buClr>
                <a:srgbClr val="000000"/>
              </a:buClr>
              <a:buSzPts val="2000"/>
            </a:pPr>
            <a:r>
              <a:rPr lang="en-CA" sz="4000" dirty="0">
                <a:solidFill>
                  <a:schemeClr val="lt1"/>
                </a:solidFill>
                <a:latin typeface="Arial" panose="020B0604020202020204" pitchFamily="34" charset="0"/>
                <a:ea typeface="Josefin Sans"/>
                <a:cs typeface="Arial" panose="020B0604020202020204" pitchFamily="34" charset="0"/>
                <a:sym typeface="Josefin Sans"/>
              </a:rPr>
              <a:t>Identify Management Needs and Action</a:t>
            </a:r>
          </a:p>
          <a:p>
            <a:pPr algn="ctr">
              <a:buClr>
                <a:srgbClr val="000000"/>
              </a:buClr>
              <a:buSzPts val="2000"/>
            </a:pPr>
            <a:endParaRPr lang="en-CA" sz="4500" dirty="0">
              <a:solidFill>
                <a:schemeClr val="lt1"/>
              </a:solidFill>
              <a:latin typeface="Arial" panose="020B0604020202020204" pitchFamily="34" charset="0"/>
              <a:ea typeface="Josefin Sans"/>
              <a:cs typeface="Arial" panose="020B0604020202020204" pitchFamily="34" charset="0"/>
              <a:sym typeface="Josefin Sans"/>
            </a:endParaRPr>
          </a:p>
          <a:p>
            <a:pPr algn="ctr">
              <a:buClr>
                <a:srgbClr val="000000"/>
              </a:buClr>
              <a:buSzPts val="2000"/>
            </a:pPr>
            <a:r>
              <a:rPr lang="en-CA" sz="4000" b="1" dirty="0">
                <a:solidFill>
                  <a:schemeClr val="lt1"/>
                </a:solidFill>
                <a:latin typeface="Arial" panose="020B0604020202020204" pitchFamily="34" charset="0"/>
                <a:ea typeface="Josefin Sans"/>
                <a:cs typeface="Arial" panose="020B0604020202020204" pitchFamily="34" charset="0"/>
                <a:sym typeface="Josefin Sans"/>
              </a:rPr>
              <a:t>Fall 2024</a:t>
            </a:r>
            <a:endParaRPr sz="4000" b="1" dirty="0">
              <a:solidFill>
                <a:schemeClr val="lt1"/>
              </a:solidFill>
              <a:latin typeface="Arial" panose="020B0604020202020204" pitchFamily="34" charset="0"/>
              <a:ea typeface="Josefin Sans"/>
              <a:cs typeface="Arial" panose="020B0604020202020204" pitchFamily="34" charset="0"/>
              <a:sym typeface="Josefin Sans"/>
            </a:endParaRPr>
          </a:p>
        </p:txBody>
      </p:sp>
      <p:pic>
        <p:nvPicPr>
          <p:cNvPr id="72" name="fall graphic">
            <a:extLst>
              <a:ext uri="{FF2B5EF4-FFF2-40B4-BE49-F238E27FC236}">
                <a16:creationId xmlns:a16="http://schemas.microsoft.com/office/drawing/2014/main" id="{1FF29CF7-348B-406F-9696-3F69E855134E}"/>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8015081" y="15428402"/>
            <a:ext cx="1146944" cy="1146944"/>
          </a:xfrm>
          <a:prstGeom prst="rect">
            <a:avLst/>
          </a:prstGeom>
        </p:spPr>
      </p:pic>
      <p:cxnSp>
        <p:nvCxnSpPr>
          <p:cNvPr id="38" name="summer line">
            <a:extLst>
              <a:ext uri="{FF2B5EF4-FFF2-40B4-BE49-F238E27FC236}">
                <a16:creationId xmlns:a16="http://schemas.microsoft.com/office/drawing/2014/main" id="{9557B6C4-586B-4681-A240-CFFDFA97A07E}"/>
              </a:ext>
            </a:extLst>
          </p:cNvPr>
          <p:cNvCxnSpPr>
            <a:cxnSpLocks/>
          </p:cNvCxnSpPr>
          <p:nvPr/>
        </p:nvCxnSpPr>
        <p:spPr>
          <a:xfrm>
            <a:off x="26787179" y="19034258"/>
            <a:ext cx="3602745" cy="0"/>
          </a:xfrm>
          <a:prstGeom prst="straightConnector1">
            <a:avLst/>
          </a:prstGeom>
          <a:noFill/>
          <a:ln w="19050" cap="flat" cmpd="sng">
            <a:solidFill>
              <a:schemeClr val="lt1"/>
            </a:solidFill>
            <a:prstDash val="solid"/>
            <a:round/>
            <a:headEnd type="none" w="sm" len="sm"/>
            <a:tailEnd type="none" w="sm" len="sm"/>
          </a:ln>
        </p:spPr>
      </p:cxnSp>
      <p:sp>
        <p:nvSpPr>
          <p:cNvPr id="8" name="Arrow: Down 7">
            <a:extLst>
              <a:ext uri="{FF2B5EF4-FFF2-40B4-BE49-F238E27FC236}">
                <a16:creationId xmlns:a16="http://schemas.microsoft.com/office/drawing/2014/main" id="{0B494D5D-3CCE-0E37-ADB7-B08AE444212E}"/>
              </a:ext>
            </a:extLst>
          </p:cNvPr>
          <p:cNvSpPr/>
          <p:nvPr/>
        </p:nvSpPr>
        <p:spPr>
          <a:xfrm>
            <a:off x="28243635" y="13984702"/>
            <a:ext cx="643092" cy="804354"/>
          </a:xfrm>
          <a:prstGeom prst="downArrow">
            <a:avLst/>
          </a:prstGeom>
          <a:solidFill>
            <a:srgbClr val="004E43"/>
          </a:solidFill>
          <a:ln>
            <a:solidFill>
              <a:srgbClr val="004E4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itle">
            <a:extLst>
              <a:ext uri="{FF2B5EF4-FFF2-40B4-BE49-F238E27FC236}">
                <a16:creationId xmlns:a16="http://schemas.microsoft.com/office/drawing/2014/main" id="{783428FE-99EF-39EF-C0E9-B66839DD6BAC}"/>
              </a:ext>
            </a:extLst>
          </p:cNvPr>
          <p:cNvSpPr txBox="1"/>
          <p:nvPr/>
        </p:nvSpPr>
        <p:spPr>
          <a:xfrm>
            <a:off x="18604292" y="4391778"/>
            <a:ext cx="12246039" cy="1015663"/>
          </a:xfrm>
          <a:prstGeom prst="rect">
            <a:avLst/>
          </a:prstGeom>
          <a:noFill/>
        </p:spPr>
        <p:txBody>
          <a:bodyPr wrap="square" rtlCol="0">
            <a:spAutoFit/>
          </a:bodyPr>
          <a:lstStyle/>
          <a:p>
            <a:r>
              <a:rPr lang="en-US" sz="6000" dirty="0">
                <a:solidFill>
                  <a:srgbClr val="194D20"/>
                </a:solidFill>
                <a:latin typeface="Arial" panose="020B0604020202020204" pitchFamily="34" charset="0"/>
                <a:cs typeface="Arial" panose="020B0604020202020204" pitchFamily="34" charset="0"/>
              </a:rPr>
              <a:t>Community Workshop #1</a:t>
            </a:r>
            <a:endParaRPr lang="en-CA" sz="6000" dirty="0">
              <a:solidFill>
                <a:srgbClr val="194D20"/>
              </a:solidFill>
              <a:latin typeface="Arial" panose="020B0604020202020204" pitchFamily="34" charset="0"/>
              <a:cs typeface="Arial" panose="020B0604020202020204" pitchFamily="34" charset="0"/>
            </a:endParaRPr>
          </a:p>
        </p:txBody>
      </p:sp>
      <p:pic>
        <p:nvPicPr>
          <p:cNvPr id="11" name="Google Shape;57;p13">
            <a:extLst>
              <a:ext uri="{FF2B5EF4-FFF2-40B4-BE49-F238E27FC236}">
                <a16:creationId xmlns:a16="http://schemas.microsoft.com/office/drawing/2014/main" id="{01D84FBE-960F-D79F-6D24-AFEAAE7D48FA}"/>
              </a:ext>
              <a:ext uri="{C183D7F6-B498-43B3-948B-1728B52AA6E4}">
                <adec:decorative xmlns:adec="http://schemas.microsoft.com/office/drawing/2017/decorative" val="1"/>
              </a:ext>
            </a:extLst>
          </p:cNvPr>
          <p:cNvPicPr preferRelativeResize="0"/>
          <p:nvPr/>
        </p:nvPicPr>
        <p:blipFill>
          <a:blip r:embed="rId2">
            <a:alphaModFix/>
          </a:blip>
          <a:stretch>
            <a:fillRect/>
          </a:stretch>
        </p:blipFill>
        <p:spPr>
          <a:xfrm flipV="1">
            <a:off x="18708583" y="5755408"/>
            <a:ext cx="5308466" cy="105582"/>
          </a:xfrm>
          <a:prstGeom prst="rect">
            <a:avLst/>
          </a:prstGeom>
          <a:noFill/>
          <a:ln>
            <a:noFill/>
          </a:ln>
        </p:spPr>
      </p:pic>
      <p:sp>
        <p:nvSpPr>
          <p:cNvPr id="12" name="TextBox 11">
            <a:extLst>
              <a:ext uri="{FF2B5EF4-FFF2-40B4-BE49-F238E27FC236}">
                <a16:creationId xmlns:a16="http://schemas.microsoft.com/office/drawing/2014/main" id="{0F98FA47-4844-4E97-BDAC-CAEE03CF5029}"/>
              </a:ext>
            </a:extLst>
          </p:cNvPr>
          <p:cNvSpPr txBox="1"/>
          <p:nvPr/>
        </p:nvSpPr>
        <p:spPr>
          <a:xfrm>
            <a:off x="18604292" y="6304212"/>
            <a:ext cx="13212672" cy="6560770"/>
          </a:xfrm>
          <a:prstGeom prst="rect">
            <a:avLst/>
          </a:prstGeom>
          <a:noFill/>
        </p:spPr>
        <p:txBody>
          <a:bodyPr wrap="square" rtlCol="0">
            <a:spAutoFit/>
          </a:bodyPr>
          <a:lstStyle/>
          <a:p>
            <a:r>
              <a:rPr lang="en-US" sz="4000" b="1" dirty="0">
                <a:solidFill>
                  <a:srgbClr val="004E43"/>
                </a:solidFill>
              </a:rPr>
              <a:t>The purpose of Community Workshop #1 was to: </a:t>
            </a:r>
          </a:p>
          <a:p>
            <a:pPr marL="925830" indent="-925830">
              <a:lnSpc>
                <a:spcPct val="115000"/>
              </a:lnSpc>
              <a:spcBef>
                <a:spcPts val="1620"/>
              </a:spcBef>
              <a:buFont typeface="Symbol" panose="05050102010706020507" pitchFamily="18" charset="2"/>
              <a:buChar char=""/>
            </a:pPr>
            <a:r>
              <a:rPr lang="en-CA" sz="4000" dirty="0">
                <a:solidFill>
                  <a:srgbClr val="194D20"/>
                </a:solidFill>
              </a:rPr>
              <a:t>Provide an update to the community on the natural environment assessment and findings to date</a:t>
            </a:r>
          </a:p>
          <a:p>
            <a:pPr marL="925830" indent="-925830">
              <a:lnSpc>
                <a:spcPct val="115000"/>
              </a:lnSpc>
              <a:buFont typeface="Symbol" panose="05050102010706020507" pitchFamily="18" charset="2"/>
              <a:buChar char=""/>
            </a:pPr>
            <a:r>
              <a:rPr lang="en-CA" sz="4000" dirty="0">
                <a:solidFill>
                  <a:srgbClr val="004E43"/>
                </a:solidFill>
              </a:rPr>
              <a:t>Educate the community about the principles of ecological restoration and natural area management </a:t>
            </a:r>
          </a:p>
          <a:p>
            <a:pPr marL="925830" indent="-925830">
              <a:lnSpc>
                <a:spcPct val="115000"/>
              </a:lnSpc>
              <a:buFont typeface="Symbol" panose="05050102010706020507" pitchFamily="18" charset="2"/>
              <a:buChar char=""/>
            </a:pPr>
            <a:r>
              <a:rPr lang="en-CA" sz="4000" dirty="0">
                <a:solidFill>
                  <a:srgbClr val="004E43"/>
                </a:solidFill>
              </a:rPr>
              <a:t>Gather input on the vision for the future of the area </a:t>
            </a:r>
          </a:p>
          <a:p>
            <a:pPr marL="925830" indent="-925830">
              <a:lnSpc>
                <a:spcPct val="115000"/>
              </a:lnSpc>
              <a:buFont typeface="Symbol" panose="05050102010706020507" pitchFamily="18" charset="2"/>
              <a:buChar char=""/>
            </a:pPr>
            <a:r>
              <a:rPr lang="en-CA" sz="4000" dirty="0">
                <a:solidFill>
                  <a:srgbClr val="004E43"/>
                </a:solidFill>
              </a:rPr>
              <a:t>Develop actions the City and community can take to restore and manage the area</a:t>
            </a:r>
          </a:p>
          <a:p>
            <a:endParaRPr lang="en-US" sz="4500" b="1" dirty="0">
              <a:solidFill>
                <a:srgbClr val="004E43"/>
              </a:solidFill>
            </a:endParaRPr>
          </a:p>
        </p:txBody>
      </p:sp>
      <p:sp>
        <p:nvSpPr>
          <p:cNvPr id="13" name="summer text">
            <a:extLst>
              <a:ext uri="{FF2B5EF4-FFF2-40B4-BE49-F238E27FC236}">
                <a16:creationId xmlns:a16="http://schemas.microsoft.com/office/drawing/2014/main" id="{9081FE2B-2562-8B79-D9CA-241A9E811D3A}"/>
              </a:ext>
            </a:extLst>
          </p:cNvPr>
          <p:cNvSpPr txBox="1"/>
          <p:nvPr/>
        </p:nvSpPr>
        <p:spPr>
          <a:xfrm>
            <a:off x="14866831" y="18951865"/>
            <a:ext cx="2797714" cy="960182"/>
          </a:xfrm>
          <a:prstGeom prst="rect">
            <a:avLst/>
          </a:prstGeom>
          <a:noFill/>
          <a:ln>
            <a:noFill/>
          </a:ln>
        </p:spPr>
        <p:txBody>
          <a:bodyPr spcFirstLastPara="1" wrap="square" lIns="246848" tIns="246848" rIns="246848" bIns="246848" anchor="t" anchorCtr="0">
            <a:spAutoFit/>
          </a:bodyPr>
          <a:lstStyle/>
          <a:p>
            <a:pPr lvl="0"/>
            <a:r>
              <a:rPr lang="en-CA" sz="3000" b="1" dirty="0">
                <a:solidFill>
                  <a:schemeClr val="bg1"/>
                </a:solidFill>
                <a:latin typeface="Arial" panose="020B0604020202020204" pitchFamily="34" charset="0"/>
                <a:cs typeface="Arial" panose="020B0604020202020204" pitchFamily="34" charset="0"/>
              </a:rPr>
              <a:t>Spring 2024</a:t>
            </a:r>
          </a:p>
        </p:txBody>
      </p:sp>
    </p:spTree>
    <p:extLst>
      <p:ext uri="{BB962C8B-B14F-4D97-AF65-F5344CB8AC3E}">
        <p14:creationId xmlns:p14="http://schemas.microsoft.com/office/powerpoint/2010/main" val="1254874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4" name="Straight Connector 43">
            <a:extLst>
              <a:ext uri="{FF2B5EF4-FFF2-40B4-BE49-F238E27FC236}">
                <a16:creationId xmlns:a16="http://schemas.microsoft.com/office/drawing/2014/main" id="{528289C8-98E5-B0D6-83CA-0EB905E628C8}"/>
              </a:ext>
            </a:extLst>
          </p:cNvPr>
          <p:cNvCxnSpPr>
            <a:cxnSpLocks/>
          </p:cNvCxnSpPr>
          <p:nvPr/>
        </p:nvCxnSpPr>
        <p:spPr>
          <a:xfrm>
            <a:off x="7630209" y="8602299"/>
            <a:ext cx="0" cy="2597286"/>
          </a:xfrm>
          <a:prstGeom prst="line">
            <a:avLst/>
          </a:prstGeom>
          <a:ln w="127000">
            <a:solidFill>
              <a:srgbClr val="689947"/>
            </a:solidFill>
            <a:prstDash val="sysDot"/>
          </a:ln>
        </p:spPr>
        <p:style>
          <a:lnRef idx="1">
            <a:schemeClr val="accent1"/>
          </a:lnRef>
          <a:fillRef idx="0">
            <a:schemeClr val="accent1"/>
          </a:fillRef>
          <a:effectRef idx="0">
            <a:schemeClr val="accent1"/>
          </a:effectRef>
          <a:fontRef idx="minor">
            <a:schemeClr val="tx1"/>
          </a:fontRef>
        </p:style>
      </p:cxnSp>
      <p:sp>
        <p:nvSpPr>
          <p:cNvPr id="28" name="TextBox">
            <a:extLst>
              <a:ext uri="{FF2B5EF4-FFF2-40B4-BE49-F238E27FC236}">
                <a16:creationId xmlns:a16="http://schemas.microsoft.com/office/drawing/2014/main" id="{AB80AD2D-7BD0-7208-A92D-5A028B7E4FDE}"/>
              </a:ext>
            </a:extLst>
          </p:cNvPr>
          <p:cNvSpPr txBox="1"/>
          <p:nvPr/>
        </p:nvSpPr>
        <p:spPr>
          <a:xfrm>
            <a:off x="4181828" y="11838857"/>
            <a:ext cx="6924937" cy="4216539"/>
          </a:xfrm>
          <a:prstGeom prst="rect">
            <a:avLst/>
          </a:prstGeom>
          <a:noFill/>
        </p:spPr>
        <p:txBody>
          <a:bodyPr wrap="square" rtlCol="0">
            <a:spAutoFit/>
          </a:bodyPr>
          <a:lstStyle/>
          <a:p>
            <a:pPr algn="ctr"/>
            <a:r>
              <a:rPr lang="en-US" sz="4000" b="1" dirty="0">
                <a:solidFill>
                  <a:srgbClr val="004E43"/>
                </a:solidFill>
              </a:rPr>
              <a:t>Phragmites (Common Reed) Management</a:t>
            </a:r>
          </a:p>
          <a:p>
            <a:pPr marL="457200" indent="-457200">
              <a:buFont typeface="Arial" panose="020B0604020202020204" pitchFamily="34" charset="0"/>
              <a:buChar char="•"/>
            </a:pPr>
            <a:endParaRPr lang="en-US" sz="3200" b="1" dirty="0">
              <a:solidFill>
                <a:srgbClr val="004E43"/>
              </a:solidFill>
            </a:endParaRPr>
          </a:p>
          <a:p>
            <a:r>
              <a:rPr lang="en-CA" sz="3200" dirty="0">
                <a:solidFill>
                  <a:srgbClr val="004E43"/>
                </a:solidFill>
              </a:rPr>
              <a:t>Reduce or eliminate the population of this invasive plant species since s</a:t>
            </a:r>
            <a:r>
              <a:rPr lang="en-US" sz="3200" dirty="0">
                <a:solidFill>
                  <a:srgbClr val="004E43"/>
                </a:solidFill>
              </a:rPr>
              <a:t>ignificant area of the ponds edge has been taken over by this invasive species.</a:t>
            </a:r>
            <a:r>
              <a:rPr lang="en-CA" sz="3200" dirty="0">
                <a:solidFill>
                  <a:srgbClr val="004E43"/>
                </a:solidFill>
              </a:rPr>
              <a:t> </a:t>
            </a:r>
          </a:p>
          <a:p>
            <a:r>
              <a:rPr lang="en-US" sz="2800" dirty="0">
                <a:solidFill>
                  <a:srgbClr val="004E43"/>
                </a:solidFill>
              </a:rPr>
              <a:t> </a:t>
            </a:r>
          </a:p>
        </p:txBody>
      </p:sp>
      <p:sp>
        <p:nvSpPr>
          <p:cNvPr id="35" name="TextBox">
            <a:extLst>
              <a:ext uri="{FF2B5EF4-FFF2-40B4-BE49-F238E27FC236}">
                <a16:creationId xmlns:a16="http://schemas.microsoft.com/office/drawing/2014/main" id="{7FAE2C38-1752-7EDD-59E5-2823F8239AC5}"/>
              </a:ext>
            </a:extLst>
          </p:cNvPr>
          <p:cNvSpPr txBox="1"/>
          <p:nvPr/>
        </p:nvSpPr>
        <p:spPr>
          <a:xfrm>
            <a:off x="6968029" y="1777230"/>
            <a:ext cx="18982342" cy="1631216"/>
          </a:xfrm>
          <a:prstGeom prst="rect">
            <a:avLst/>
          </a:prstGeom>
          <a:noFill/>
        </p:spPr>
        <p:txBody>
          <a:bodyPr wrap="square" rtlCol="0">
            <a:spAutoFit/>
          </a:bodyPr>
          <a:lstStyle/>
          <a:p>
            <a:pPr algn="ctr"/>
            <a:r>
              <a:rPr lang="en-US" sz="10000" b="1" dirty="0">
                <a:solidFill>
                  <a:srgbClr val="689947"/>
                </a:solidFill>
                <a:latin typeface="Arial Black" panose="020B0A04020102020204" pitchFamily="34" charset="0"/>
              </a:rPr>
              <a:t>PLANT MANAGEMENT</a:t>
            </a:r>
          </a:p>
        </p:txBody>
      </p:sp>
      <p:cxnSp>
        <p:nvCxnSpPr>
          <p:cNvPr id="37" name="Straight Connector 36">
            <a:extLst>
              <a:ext uri="{FF2B5EF4-FFF2-40B4-BE49-F238E27FC236}">
                <a16:creationId xmlns:a16="http://schemas.microsoft.com/office/drawing/2014/main" id="{5AC2914A-4A5C-E246-9C7B-93D59E128A39}"/>
              </a:ext>
            </a:extLst>
          </p:cNvPr>
          <p:cNvCxnSpPr>
            <a:cxnSpLocks/>
            <a:endCxn id="87" idx="2"/>
          </p:cNvCxnSpPr>
          <p:nvPr/>
        </p:nvCxnSpPr>
        <p:spPr>
          <a:xfrm>
            <a:off x="7481027" y="8514275"/>
            <a:ext cx="14987060" cy="72807"/>
          </a:xfrm>
          <a:prstGeom prst="line">
            <a:avLst/>
          </a:prstGeom>
          <a:ln w="1524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
        <p:nvSpPr>
          <p:cNvPr id="43" name="Oval 42">
            <a:extLst>
              <a:ext uri="{FF2B5EF4-FFF2-40B4-BE49-F238E27FC236}">
                <a16:creationId xmlns:a16="http://schemas.microsoft.com/office/drawing/2014/main" id="{A889587B-F6C5-88BB-106C-243A9AEAF29E}"/>
              </a:ext>
            </a:extLst>
          </p:cNvPr>
          <p:cNvSpPr/>
          <p:nvPr/>
        </p:nvSpPr>
        <p:spPr>
          <a:xfrm>
            <a:off x="7303325" y="8251585"/>
            <a:ext cx="608927" cy="608927"/>
          </a:xfrm>
          <a:prstGeom prst="ellipse">
            <a:avLst/>
          </a:prstGeom>
          <a:solidFill>
            <a:schemeClr val="bg1"/>
          </a:solidFill>
          <a:ln w="127000">
            <a:solidFill>
              <a:srgbClr val="75A2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8" name="Picture 57" descr="A set of green icons&#10;&#10;Description automatically generated">
            <a:extLst>
              <a:ext uri="{FF2B5EF4-FFF2-40B4-BE49-F238E27FC236}">
                <a16:creationId xmlns:a16="http://schemas.microsoft.com/office/drawing/2014/main" id="{8F67A8B7-F77B-3A2B-9612-23D2C82F24FA}"/>
              </a:ext>
            </a:extLst>
          </p:cNvPr>
          <p:cNvPicPr>
            <a:picLocks noChangeAspect="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7292" t="7394" r="76657" b="74430"/>
          <a:stretch/>
        </p:blipFill>
        <p:spPr>
          <a:xfrm>
            <a:off x="6593886" y="6158395"/>
            <a:ext cx="2027804" cy="2004991"/>
          </a:xfrm>
          <a:prstGeom prst="rect">
            <a:avLst/>
          </a:prstGeom>
        </p:spPr>
      </p:pic>
      <p:cxnSp>
        <p:nvCxnSpPr>
          <p:cNvPr id="75" name="Straight Connector 74">
            <a:extLst>
              <a:ext uri="{FF2B5EF4-FFF2-40B4-BE49-F238E27FC236}">
                <a16:creationId xmlns:a16="http://schemas.microsoft.com/office/drawing/2014/main" id="{C6C06951-895B-F138-FAE0-A0CBD79368DD}"/>
              </a:ext>
            </a:extLst>
          </p:cNvPr>
          <p:cNvCxnSpPr>
            <a:cxnSpLocks/>
          </p:cNvCxnSpPr>
          <p:nvPr/>
        </p:nvCxnSpPr>
        <p:spPr>
          <a:xfrm>
            <a:off x="22745706" y="8646246"/>
            <a:ext cx="0" cy="2577745"/>
          </a:xfrm>
          <a:prstGeom prst="line">
            <a:avLst/>
          </a:prstGeom>
          <a:ln w="127000">
            <a:solidFill>
              <a:srgbClr val="78A75A"/>
            </a:solidFill>
            <a:prstDash val="sysDot"/>
          </a:ln>
        </p:spPr>
        <p:style>
          <a:lnRef idx="1">
            <a:schemeClr val="accent1"/>
          </a:lnRef>
          <a:fillRef idx="0">
            <a:schemeClr val="accent1"/>
          </a:fillRef>
          <a:effectRef idx="0">
            <a:schemeClr val="accent1"/>
          </a:effectRef>
          <a:fontRef idx="minor">
            <a:schemeClr val="tx1"/>
          </a:fontRef>
        </p:style>
      </p:cxnSp>
      <p:sp>
        <p:nvSpPr>
          <p:cNvPr id="82" name="Oval 81">
            <a:extLst>
              <a:ext uri="{FF2B5EF4-FFF2-40B4-BE49-F238E27FC236}">
                <a16:creationId xmlns:a16="http://schemas.microsoft.com/office/drawing/2014/main" id="{55C5BF15-37A8-C61E-10AE-C9DF48B73484}"/>
              </a:ext>
            </a:extLst>
          </p:cNvPr>
          <p:cNvSpPr/>
          <p:nvPr/>
        </p:nvSpPr>
        <p:spPr>
          <a:xfrm>
            <a:off x="7481027" y="11073403"/>
            <a:ext cx="326541" cy="326541"/>
          </a:xfrm>
          <a:prstGeom prst="ellipse">
            <a:avLst/>
          </a:prstGeom>
          <a:solidFill>
            <a:srgbClr val="7AA85A"/>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7" name="Oval 86">
            <a:extLst>
              <a:ext uri="{FF2B5EF4-FFF2-40B4-BE49-F238E27FC236}">
                <a16:creationId xmlns:a16="http://schemas.microsoft.com/office/drawing/2014/main" id="{A61F0629-324C-100B-4E32-D5A409673F68}"/>
              </a:ext>
            </a:extLst>
          </p:cNvPr>
          <p:cNvSpPr/>
          <p:nvPr/>
        </p:nvSpPr>
        <p:spPr>
          <a:xfrm>
            <a:off x="22468087" y="8282618"/>
            <a:ext cx="608927" cy="608927"/>
          </a:xfrm>
          <a:prstGeom prst="ellipse">
            <a:avLst/>
          </a:prstGeom>
          <a:solidFill>
            <a:schemeClr val="bg1"/>
          </a:solidFill>
          <a:ln w="127000">
            <a:solidFill>
              <a:srgbClr val="7AA85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6" name="TextBox">
            <a:extLst>
              <a:ext uri="{FF2B5EF4-FFF2-40B4-BE49-F238E27FC236}">
                <a16:creationId xmlns:a16="http://schemas.microsoft.com/office/drawing/2014/main" id="{3FE60BDD-EE48-66AC-DC73-1665563BC490}"/>
              </a:ext>
            </a:extLst>
          </p:cNvPr>
          <p:cNvSpPr txBox="1"/>
          <p:nvPr/>
        </p:nvSpPr>
        <p:spPr>
          <a:xfrm>
            <a:off x="17719051" y="11838857"/>
            <a:ext cx="10106995" cy="5078313"/>
          </a:xfrm>
          <a:prstGeom prst="rect">
            <a:avLst/>
          </a:prstGeom>
          <a:noFill/>
        </p:spPr>
        <p:txBody>
          <a:bodyPr wrap="square" rtlCol="0">
            <a:spAutoFit/>
          </a:bodyPr>
          <a:lstStyle/>
          <a:p>
            <a:pPr algn="ctr"/>
            <a:r>
              <a:rPr lang="en-US" sz="4000" b="1" dirty="0">
                <a:solidFill>
                  <a:srgbClr val="004E43"/>
                </a:solidFill>
              </a:rPr>
              <a:t>Woodland Restoration</a:t>
            </a:r>
          </a:p>
          <a:p>
            <a:endParaRPr lang="en-US" sz="3200" dirty="0">
              <a:solidFill>
                <a:srgbClr val="004E43"/>
              </a:solidFill>
            </a:endParaRPr>
          </a:p>
          <a:p>
            <a:pPr marL="342900" indent="-342900">
              <a:buFont typeface="Arial" panose="020B0604020202020204" pitchFamily="34" charset="0"/>
              <a:buChar char="•"/>
            </a:pPr>
            <a:r>
              <a:rPr lang="en-US" sz="3200" dirty="0">
                <a:solidFill>
                  <a:srgbClr val="004E43"/>
                </a:solidFill>
              </a:rPr>
              <a:t>Identify native herbs, shrubs, and trees for plantings to improve biodiversity, benefit the wildlife and prevent erosion. </a:t>
            </a:r>
          </a:p>
          <a:p>
            <a:pPr marL="342900" indent="-342900">
              <a:buFont typeface="Arial" panose="020B0604020202020204" pitchFamily="34" charset="0"/>
              <a:buChar char="•"/>
            </a:pPr>
            <a:r>
              <a:rPr lang="en-US" sz="3200" dirty="0">
                <a:solidFill>
                  <a:srgbClr val="004E43"/>
                </a:solidFill>
              </a:rPr>
              <a:t>Remove non-</a:t>
            </a:r>
            <a:r>
              <a:rPr lang="en-CA" sz="3200" dirty="0">
                <a:solidFill>
                  <a:srgbClr val="004E43"/>
                </a:solidFill>
              </a:rPr>
              <a:t>native, invasive plants such as Garlic Mustard, Periwinkle and Common Buckthorn.</a:t>
            </a:r>
          </a:p>
          <a:p>
            <a:pPr marL="342900" indent="-342900">
              <a:buFont typeface="Arial" panose="020B0604020202020204" pitchFamily="34" charset="0"/>
              <a:buChar char="•"/>
            </a:pPr>
            <a:r>
              <a:rPr lang="en-CA" sz="3200" dirty="0">
                <a:solidFill>
                  <a:srgbClr val="004E43"/>
                </a:solidFill>
              </a:rPr>
              <a:t>Remove BMX bicycle ramps, jumps, side trails; restore soils and vegetation.</a:t>
            </a:r>
          </a:p>
          <a:p>
            <a:pPr marL="342900" indent="-342900">
              <a:buFont typeface="Arial" panose="020B0604020202020204" pitchFamily="34" charset="0"/>
              <a:buChar char="•"/>
            </a:pPr>
            <a:endParaRPr lang="en-US" sz="2800" dirty="0">
              <a:solidFill>
                <a:srgbClr val="004E43"/>
              </a:solidFill>
            </a:endParaRPr>
          </a:p>
        </p:txBody>
      </p:sp>
      <p:pic>
        <p:nvPicPr>
          <p:cNvPr id="101" name="Picture 100" descr="A set of green icons&#10;&#10;Description automatically generated">
            <a:extLst>
              <a:ext uri="{FF2B5EF4-FFF2-40B4-BE49-F238E27FC236}">
                <a16:creationId xmlns:a16="http://schemas.microsoft.com/office/drawing/2014/main" id="{54E2DB3E-9351-0CD2-36A6-8022C49ED164}"/>
              </a:ext>
            </a:extLst>
          </p:cNvPr>
          <p:cNvPicPr>
            <a:picLocks noChangeAspect="1"/>
          </p:cNvPicPr>
          <p:nvPr/>
        </p:nvPicPr>
        <p:blipFill rotWithShape="1">
          <a:blip r:embed="rId3">
            <a:alphaModFix/>
            <a:duotone>
              <a:schemeClr val="accent6">
                <a:shade val="45000"/>
                <a:satMod val="135000"/>
              </a:schemeClr>
              <a:prstClr val="white"/>
            </a:duotone>
            <a:extLst>
              <a:ext uri="{28A0092B-C50C-407E-A947-70E740481C1C}">
                <a14:useLocalDpi xmlns:a14="http://schemas.microsoft.com/office/drawing/2010/main" val="0"/>
              </a:ext>
            </a:extLst>
          </a:blip>
          <a:srcRect l="49996" t="52415" r="33518" b="28243"/>
          <a:stretch/>
        </p:blipFill>
        <p:spPr>
          <a:xfrm>
            <a:off x="21774345" y="6347549"/>
            <a:ext cx="2082800" cy="2133594"/>
          </a:xfrm>
          <a:prstGeom prst="rect">
            <a:avLst/>
          </a:prstGeom>
        </p:spPr>
      </p:pic>
      <p:sp>
        <p:nvSpPr>
          <p:cNvPr id="105" name="Oval 104">
            <a:extLst>
              <a:ext uri="{FF2B5EF4-FFF2-40B4-BE49-F238E27FC236}">
                <a16:creationId xmlns:a16="http://schemas.microsoft.com/office/drawing/2014/main" id="{770416AE-26F9-BAA3-1206-91D49085655B}"/>
              </a:ext>
            </a:extLst>
          </p:cNvPr>
          <p:cNvSpPr/>
          <p:nvPr/>
        </p:nvSpPr>
        <p:spPr>
          <a:xfrm>
            <a:off x="22609279" y="11129523"/>
            <a:ext cx="326541" cy="326541"/>
          </a:xfrm>
          <a:prstGeom prst="ellipse">
            <a:avLst/>
          </a:prstGeom>
          <a:solidFill>
            <a:srgbClr val="7AA85A"/>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extBox">
            <a:extLst>
              <a:ext uri="{FF2B5EF4-FFF2-40B4-BE49-F238E27FC236}">
                <a16:creationId xmlns:a16="http://schemas.microsoft.com/office/drawing/2014/main" id="{788C5406-6B2D-850D-18EC-3EB63C817BAA}"/>
              </a:ext>
            </a:extLst>
          </p:cNvPr>
          <p:cNvSpPr txBox="1"/>
          <p:nvPr/>
        </p:nvSpPr>
        <p:spPr>
          <a:xfrm>
            <a:off x="9101475" y="3832076"/>
            <a:ext cx="4972313" cy="2246769"/>
          </a:xfrm>
          <a:prstGeom prst="rect">
            <a:avLst/>
          </a:prstGeom>
          <a:noFill/>
        </p:spPr>
        <p:txBody>
          <a:bodyPr wrap="square" rtlCol="0">
            <a:spAutoFit/>
          </a:bodyPr>
          <a:lstStyle/>
          <a:p>
            <a:pPr algn="r"/>
            <a:r>
              <a:rPr lang="en-US" sz="7000" b="1" dirty="0">
                <a:solidFill>
                  <a:schemeClr val="accent6">
                    <a:lumMod val="60000"/>
                    <a:lumOff val="40000"/>
                  </a:schemeClr>
                </a:solidFill>
                <a:latin typeface="Arial Black" panose="020B0A04020102020204" pitchFamily="34" charset="0"/>
                <a:cs typeface="Arial" panose="020B0604020202020204" pitchFamily="34" charset="0"/>
              </a:rPr>
              <a:t>WHAT WE HEARD</a:t>
            </a:r>
          </a:p>
        </p:txBody>
      </p:sp>
      <p:sp>
        <p:nvSpPr>
          <p:cNvPr id="3" name="TextBox">
            <a:extLst>
              <a:ext uri="{FF2B5EF4-FFF2-40B4-BE49-F238E27FC236}">
                <a16:creationId xmlns:a16="http://schemas.microsoft.com/office/drawing/2014/main" id="{F39D1BE8-DDB9-B4B5-C681-768884A21610}"/>
              </a:ext>
            </a:extLst>
          </p:cNvPr>
          <p:cNvSpPr txBox="1"/>
          <p:nvPr/>
        </p:nvSpPr>
        <p:spPr>
          <a:xfrm>
            <a:off x="14119600" y="3885128"/>
            <a:ext cx="10654265" cy="3046988"/>
          </a:xfrm>
          <a:prstGeom prst="rect">
            <a:avLst/>
          </a:prstGeom>
          <a:noFill/>
        </p:spPr>
        <p:txBody>
          <a:bodyPr wrap="square" rtlCol="0">
            <a:spAutoFit/>
          </a:bodyPr>
          <a:lstStyle/>
          <a:p>
            <a:pPr marL="171450" indent="-171450">
              <a:buFont typeface="Arial" panose="020B0604020202020204" pitchFamily="34" charset="0"/>
              <a:buChar char="•"/>
            </a:pPr>
            <a:r>
              <a:rPr lang="en-US" sz="3200" dirty="0">
                <a:solidFill>
                  <a:srgbClr val="004E43"/>
                </a:solidFill>
                <a:cs typeface="Arial" panose="020B0604020202020204" pitchFamily="34" charset="0"/>
              </a:rPr>
              <a:t>Introduction of more wildflowers and native plant species</a:t>
            </a:r>
          </a:p>
          <a:p>
            <a:pPr marL="171450" indent="-171450">
              <a:buFont typeface="Arial" panose="020B0604020202020204" pitchFamily="34" charset="0"/>
              <a:buChar char="•"/>
            </a:pPr>
            <a:r>
              <a:rPr lang="en-US" sz="3200" dirty="0">
                <a:solidFill>
                  <a:srgbClr val="004E43"/>
                </a:solidFill>
                <a:cs typeface="Arial" panose="020B0604020202020204" pitchFamily="34" charset="0"/>
              </a:rPr>
              <a:t>Evergreens for winter birds</a:t>
            </a:r>
          </a:p>
          <a:p>
            <a:pPr marL="171450" indent="-171450">
              <a:buFont typeface="Arial" panose="020B0604020202020204" pitchFamily="34" charset="0"/>
              <a:buChar char="•"/>
            </a:pPr>
            <a:r>
              <a:rPr lang="en-US" altLang="en-US" sz="3200" dirty="0">
                <a:solidFill>
                  <a:srgbClr val="004E43"/>
                </a:solidFill>
                <a:cs typeface="Arial" panose="020B0604020202020204" pitchFamily="34" charset="0"/>
              </a:rPr>
              <a:t>Clear back reeds and reduce weeds around the pond</a:t>
            </a:r>
          </a:p>
          <a:p>
            <a:pPr marL="171450" indent="-171450">
              <a:buFont typeface="Arial" panose="020B0604020202020204" pitchFamily="34" charset="0"/>
              <a:buChar char="•"/>
            </a:pPr>
            <a:r>
              <a:rPr lang="en-US" altLang="en-US" sz="3200" dirty="0">
                <a:solidFill>
                  <a:srgbClr val="004E43"/>
                </a:solidFill>
              </a:rPr>
              <a:t>Remove invasive species</a:t>
            </a:r>
          </a:p>
          <a:p>
            <a:pPr marL="171450" indent="-171450">
              <a:buFont typeface="Arial" panose="020B0604020202020204" pitchFamily="34" charset="0"/>
              <a:buChar char="•"/>
            </a:pPr>
            <a:endParaRPr lang="en-US" altLang="en-US" sz="3200" dirty="0">
              <a:solidFill>
                <a:srgbClr val="004E43"/>
              </a:solidFill>
              <a:cs typeface="Arial" panose="020B0604020202020204" pitchFamily="34" charset="0"/>
            </a:endParaRPr>
          </a:p>
          <a:p>
            <a:pPr marL="171450" indent="-171450">
              <a:buFont typeface="Arial" panose="020B0604020202020204" pitchFamily="34" charset="0"/>
              <a:buChar char="•"/>
            </a:pPr>
            <a:endParaRPr lang="en-US" sz="3200" dirty="0">
              <a:solidFill>
                <a:srgbClr val="004E43"/>
              </a:solidFill>
              <a:cs typeface="Arial" panose="020B0604020202020204" pitchFamily="34" charset="0"/>
            </a:endParaRPr>
          </a:p>
        </p:txBody>
      </p:sp>
      <p:sp>
        <p:nvSpPr>
          <p:cNvPr id="7" name="TextBox">
            <a:extLst>
              <a:ext uri="{FF2B5EF4-FFF2-40B4-BE49-F238E27FC236}">
                <a16:creationId xmlns:a16="http://schemas.microsoft.com/office/drawing/2014/main" id="{7D42B2DF-3480-2A85-BD80-508C677E4771}"/>
              </a:ext>
            </a:extLst>
          </p:cNvPr>
          <p:cNvSpPr txBox="1"/>
          <p:nvPr/>
        </p:nvSpPr>
        <p:spPr>
          <a:xfrm rot="5400000">
            <a:off x="-5639019" y="12194596"/>
            <a:ext cx="13616252" cy="861774"/>
          </a:xfrm>
          <a:prstGeom prst="rect">
            <a:avLst/>
          </a:prstGeom>
          <a:noFill/>
        </p:spPr>
        <p:txBody>
          <a:bodyPr wrap="square" rtlCol="0">
            <a:spAutoFit/>
          </a:bodyPr>
          <a:lstStyle/>
          <a:p>
            <a:pPr algn="r"/>
            <a:r>
              <a:rPr lang="en-US" sz="5000" b="1" dirty="0">
                <a:solidFill>
                  <a:schemeClr val="accent6">
                    <a:lumMod val="60000"/>
                    <a:lumOff val="40000"/>
                  </a:schemeClr>
                </a:solidFill>
                <a:latin typeface="Arial Black" panose="020B0A04020102020204" pitchFamily="34" charset="0"/>
                <a:cs typeface="Arial" panose="020B0604020202020204" pitchFamily="34" charset="0"/>
              </a:rPr>
              <a:t>MANAGEMENT OPTIONS DEVELOPED</a:t>
            </a:r>
          </a:p>
        </p:txBody>
      </p:sp>
    </p:spTree>
    <p:extLst>
      <p:ext uri="{BB962C8B-B14F-4D97-AF65-F5344CB8AC3E}">
        <p14:creationId xmlns:p14="http://schemas.microsoft.com/office/powerpoint/2010/main" val="9416622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a:extLst>
              <a:ext uri="{FF2B5EF4-FFF2-40B4-BE49-F238E27FC236}">
                <a16:creationId xmlns:a16="http://schemas.microsoft.com/office/drawing/2014/main" id="{AB80AD2D-7BD0-7208-A92D-5A028B7E4FDE}"/>
              </a:ext>
            </a:extLst>
          </p:cNvPr>
          <p:cNvSpPr txBox="1"/>
          <p:nvPr/>
        </p:nvSpPr>
        <p:spPr>
          <a:xfrm>
            <a:off x="6078161" y="6780191"/>
            <a:ext cx="8374421" cy="584775"/>
          </a:xfrm>
          <a:prstGeom prst="rect">
            <a:avLst/>
          </a:prstGeom>
          <a:noFill/>
        </p:spPr>
        <p:txBody>
          <a:bodyPr wrap="square" rtlCol="0">
            <a:spAutoFit/>
          </a:bodyPr>
          <a:lstStyle/>
          <a:p>
            <a:pPr algn="ctr"/>
            <a:r>
              <a:rPr lang="en-US" sz="3200" b="1" dirty="0">
                <a:solidFill>
                  <a:srgbClr val="004E43"/>
                </a:solidFill>
              </a:rPr>
              <a:t>Phragmites (Common Reed) Management</a:t>
            </a:r>
          </a:p>
        </p:txBody>
      </p:sp>
      <p:sp>
        <p:nvSpPr>
          <p:cNvPr id="35" name="TextBox">
            <a:extLst>
              <a:ext uri="{FF2B5EF4-FFF2-40B4-BE49-F238E27FC236}">
                <a16:creationId xmlns:a16="http://schemas.microsoft.com/office/drawing/2014/main" id="{7FAE2C38-1752-7EDD-59E5-2823F8239AC5}"/>
              </a:ext>
            </a:extLst>
          </p:cNvPr>
          <p:cNvSpPr txBox="1"/>
          <p:nvPr/>
        </p:nvSpPr>
        <p:spPr>
          <a:xfrm>
            <a:off x="7033578" y="2009295"/>
            <a:ext cx="18982342" cy="1631216"/>
          </a:xfrm>
          <a:prstGeom prst="rect">
            <a:avLst/>
          </a:prstGeom>
          <a:noFill/>
        </p:spPr>
        <p:txBody>
          <a:bodyPr wrap="square" rtlCol="0">
            <a:spAutoFit/>
          </a:bodyPr>
          <a:lstStyle/>
          <a:p>
            <a:pPr algn="ctr"/>
            <a:r>
              <a:rPr lang="en-US" sz="10000" b="1" dirty="0">
                <a:solidFill>
                  <a:srgbClr val="689947"/>
                </a:solidFill>
                <a:latin typeface="Arial Black" panose="020B0A04020102020204" pitchFamily="34" charset="0"/>
              </a:rPr>
              <a:t>PLANT MANAGEMENT</a:t>
            </a:r>
          </a:p>
        </p:txBody>
      </p:sp>
      <p:pic>
        <p:nvPicPr>
          <p:cNvPr id="58" name="Picture 57" descr="A set of green icons&#10;&#10;Description automatically generated">
            <a:extLst>
              <a:ext uri="{FF2B5EF4-FFF2-40B4-BE49-F238E27FC236}">
                <a16:creationId xmlns:a16="http://schemas.microsoft.com/office/drawing/2014/main" id="{8F67A8B7-F77B-3A2B-9612-23D2C82F24FA}"/>
              </a:ext>
            </a:extLst>
          </p:cNvPr>
          <p:cNvPicPr>
            <a:picLocks noChangeAspect="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7292" t="7394" r="76657" b="74430"/>
          <a:stretch/>
        </p:blipFill>
        <p:spPr>
          <a:xfrm>
            <a:off x="9251470" y="4904501"/>
            <a:ext cx="2027804" cy="2004991"/>
          </a:xfrm>
          <a:prstGeom prst="rect">
            <a:avLst/>
          </a:prstGeom>
        </p:spPr>
      </p:pic>
      <p:sp>
        <p:nvSpPr>
          <p:cNvPr id="96" name="TextBox">
            <a:extLst>
              <a:ext uri="{FF2B5EF4-FFF2-40B4-BE49-F238E27FC236}">
                <a16:creationId xmlns:a16="http://schemas.microsoft.com/office/drawing/2014/main" id="{3FE60BDD-EE48-66AC-DC73-1665563BC490}"/>
              </a:ext>
            </a:extLst>
          </p:cNvPr>
          <p:cNvSpPr txBox="1"/>
          <p:nvPr/>
        </p:nvSpPr>
        <p:spPr>
          <a:xfrm>
            <a:off x="20311795" y="6818784"/>
            <a:ext cx="4324798" cy="584775"/>
          </a:xfrm>
          <a:prstGeom prst="rect">
            <a:avLst/>
          </a:prstGeom>
          <a:noFill/>
        </p:spPr>
        <p:txBody>
          <a:bodyPr wrap="square" rtlCol="0">
            <a:spAutoFit/>
          </a:bodyPr>
          <a:lstStyle/>
          <a:p>
            <a:pPr algn="ctr"/>
            <a:r>
              <a:rPr lang="en-US" sz="3200" b="1" dirty="0">
                <a:solidFill>
                  <a:srgbClr val="004E43"/>
                </a:solidFill>
              </a:rPr>
              <a:t>Woodland Restoration</a:t>
            </a:r>
          </a:p>
        </p:txBody>
      </p:sp>
      <p:pic>
        <p:nvPicPr>
          <p:cNvPr id="101" name="Picture 100" descr="A set of green icons&#10;&#10;Description automatically generated">
            <a:extLst>
              <a:ext uri="{FF2B5EF4-FFF2-40B4-BE49-F238E27FC236}">
                <a16:creationId xmlns:a16="http://schemas.microsoft.com/office/drawing/2014/main" id="{54E2DB3E-9351-0CD2-36A6-8022C49ED164}"/>
              </a:ext>
            </a:extLst>
          </p:cNvPr>
          <p:cNvPicPr>
            <a:picLocks noChangeAspect="1"/>
          </p:cNvPicPr>
          <p:nvPr/>
        </p:nvPicPr>
        <p:blipFill rotWithShape="1">
          <a:blip r:embed="rId2">
            <a:alphaModFix/>
            <a:duotone>
              <a:schemeClr val="accent6">
                <a:shade val="45000"/>
                <a:satMod val="135000"/>
              </a:schemeClr>
              <a:prstClr val="white"/>
            </a:duotone>
            <a:extLst>
              <a:ext uri="{28A0092B-C50C-407E-A947-70E740481C1C}">
                <a14:useLocalDpi xmlns:a14="http://schemas.microsoft.com/office/drawing/2010/main" val="0"/>
              </a:ext>
            </a:extLst>
          </a:blip>
          <a:srcRect l="49996" t="52415" r="33518" b="28243"/>
          <a:stretch/>
        </p:blipFill>
        <p:spPr>
          <a:xfrm>
            <a:off x="21639127" y="4938985"/>
            <a:ext cx="2082800" cy="2133594"/>
          </a:xfrm>
          <a:prstGeom prst="rect">
            <a:avLst/>
          </a:prstGeom>
        </p:spPr>
      </p:pic>
      <p:sp>
        <p:nvSpPr>
          <p:cNvPr id="9" name="TextBox">
            <a:extLst>
              <a:ext uri="{FF2B5EF4-FFF2-40B4-BE49-F238E27FC236}">
                <a16:creationId xmlns:a16="http://schemas.microsoft.com/office/drawing/2014/main" id="{2BD3D327-11ED-5723-70EF-89A279E55574}"/>
              </a:ext>
            </a:extLst>
          </p:cNvPr>
          <p:cNvSpPr txBox="1"/>
          <p:nvPr/>
        </p:nvSpPr>
        <p:spPr>
          <a:xfrm>
            <a:off x="8833262" y="20314352"/>
            <a:ext cx="13715454" cy="1200329"/>
          </a:xfrm>
          <a:prstGeom prst="rect">
            <a:avLst/>
          </a:prstGeom>
          <a:noFill/>
        </p:spPr>
        <p:txBody>
          <a:bodyPr wrap="square" rtlCol="0">
            <a:spAutoFit/>
          </a:bodyPr>
          <a:lstStyle/>
          <a:p>
            <a:pPr algn="ctr"/>
            <a:r>
              <a:rPr lang="en-US" sz="2400" b="1" dirty="0">
                <a:solidFill>
                  <a:schemeClr val="bg1">
                    <a:lumMod val="65000"/>
                  </a:schemeClr>
                </a:solidFill>
                <a:latin typeface="Arial" panose="020B0604020202020204" pitchFamily="34" charset="0"/>
                <a:cs typeface="Arial" panose="020B0604020202020204" pitchFamily="34" charset="0"/>
              </a:rPr>
              <a:t>PLACE DOTS UNDERNEATH MANAGEMENT OPTIONS</a:t>
            </a:r>
          </a:p>
          <a:p>
            <a:pPr algn="ctr"/>
            <a:r>
              <a:rPr lang="en-US" sz="2400" b="1" dirty="0">
                <a:solidFill>
                  <a:srgbClr val="4C837B"/>
                </a:solidFill>
                <a:latin typeface="Arial Black" panose="020B0A04020102020204" pitchFamily="34" charset="0"/>
              </a:rPr>
              <a:t> </a:t>
            </a:r>
          </a:p>
          <a:p>
            <a:pPr algn="ctr"/>
            <a:r>
              <a:rPr lang="en-US" sz="2400" b="1" dirty="0">
                <a:solidFill>
                  <a:srgbClr val="C00000"/>
                </a:solidFill>
                <a:latin typeface="Arial Black" panose="020B0A04020102020204" pitchFamily="34" charset="0"/>
              </a:rPr>
              <a:t>RED</a:t>
            </a:r>
            <a:r>
              <a:rPr lang="en-US" sz="2400" b="1" dirty="0">
                <a:solidFill>
                  <a:srgbClr val="4C837B"/>
                </a:solidFill>
                <a:latin typeface="Arial Black" panose="020B0A04020102020204" pitchFamily="34" charset="0"/>
              </a:rPr>
              <a:t> </a:t>
            </a:r>
            <a:r>
              <a:rPr lang="en-US" sz="2400" b="1" dirty="0">
                <a:solidFill>
                  <a:srgbClr val="C00000"/>
                </a:solidFill>
                <a:latin typeface="Arial Black" panose="020B0A04020102020204" pitchFamily="34" charset="0"/>
              </a:rPr>
              <a:t>– HIGH                      </a:t>
            </a:r>
            <a:r>
              <a:rPr lang="en-US" sz="2400" b="1" dirty="0">
                <a:solidFill>
                  <a:srgbClr val="0070C0"/>
                </a:solidFill>
                <a:latin typeface="Arial Black" panose="020B0A04020102020204" pitchFamily="34" charset="0"/>
              </a:rPr>
              <a:t>BLUE – MEDIUM                     </a:t>
            </a:r>
            <a:r>
              <a:rPr lang="en-US" sz="2400" b="1" dirty="0">
                <a:solidFill>
                  <a:schemeClr val="accent6">
                    <a:lumMod val="75000"/>
                  </a:schemeClr>
                </a:solidFill>
                <a:latin typeface="Arial Black" panose="020B0A04020102020204" pitchFamily="34" charset="0"/>
              </a:rPr>
              <a:t>GREEN - LOW</a:t>
            </a:r>
          </a:p>
        </p:txBody>
      </p:sp>
      <p:sp>
        <p:nvSpPr>
          <p:cNvPr id="10" name="Oval 9">
            <a:extLst>
              <a:ext uri="{FF2B5EF4-FFF2-40B4-BE49-F238E27FC236}">
                <a16:creationId xmlns:a16="http://schemas.microsoft.com/office/drawing/2014/main" id="{D48AB68C-356E-F32E-5C4C-80FBE0C09707}"/>
              </a:ext>
            </a:extLst>
          </p:cNvPr>
          <p:cNvSpPr/>
          <p:nvPr/>
        </p:nvSpPr>
        <p:spPr>
          <a:xfrm>
            <a:off x="9517354" y="21044628"/>
            <a:ext cx="326541" cy="326541"/>
          </a:xfrm>
          <a:prstGeom prst="ellipse">
            <a:avLst/>
          </a:prstGeom>
          <a:solidFill>
            <a:srgbClr val="C00000"/>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a:extLst>
              <a:ext uri="{FF2B5EF4-FFF2-40B4-BE49-F238E27FC236}">
                <a16:creationId xmlns:a16="http://schemas.microsoft.com/office/drawing/2014/main" id="{E10E6ED5-B69D-5705-E722-CDD2917C0487}"/>
              </a:ext>
            </a:extLst>
          </p:cNvPr>
          <p:cNvSpPr/>
          <p:nvPr/>
        </p:nvSpPr>
        <p:spPr>
          <a:xfrm>
            <a:off x="13760598" y="21044629"/>
            <a:ext cx="326541" cy="326541"/>
          </a:xfrm>
          <a:prstGeom prst="ellipse">
            <a:avLst/>
          </a:prstGeom>
          <a:solidFill>
            <a:srgbClr val="0070C0"/>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rgbClr val="0070C0"/>
              </a:solidFill>
            </a:endParaRPr>
          </a:p>
        </p:txBody>
      </p:sp>
      <p:sp>
        <p:nvSpPr>
          <p:cNvPr id="12" name="Oval 11">
            <a:extLst>
              <a:ext uri="{FF2B5EF4-FFF2-40B4-BE49-F238E27FC236}">
                <a16:creationId xmlns:a16="http://schemas.microsoft.com/office/drawing/2014/main" id="{866FAA1B-28B5-92B5-517A-1977B5FA9229}"/>
              </a:ext>
            </a:extLst>
          </p:cNvPr>
          <p:cNvSpPr/>
          <p:nvPr/>
        </p:nvSpPr>
        <p:spPr>
          <a:xfrm>
            <a:off x="18504722" y="21052108"/>
            <a:ext cx="326541" cy="326541"/>
          </a:xfrm>
          <a:prstGeom prst="ellipse">
            <a:avLst/>
          </a:prstGeom>
          <a:solidFill>
            <a:schemeClr val="accent6">
              <a:lumMod val="75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rgbClr val="0070C0"/>
              </a:solidFill>
            </a:endParaRPr>
          </a:p>
        </p:txBody>
      </p:sp>
      <p:sp>
        <p:nvSpPr>
          <p:cNvPr id="15" name="TextBox 14">
            <a:extLst>
              <a:ext uri="{FF2B5EF4-FFF2-40B4-BE49-F238E27FC236}">
                <a16:creationId xmlns:a16="http://schemas.microsoft.com/office/drawing/2014/main" id="{71903EDA-8211-DBB6-0AB9-7DBBF7A4ADF5}"/>
              </a:ext>
            </a:extLst>
          </p:cNvPr>
          <p:cNvSpPr txBox="1"/>
          <p:nvPr/>
        </p:nvSpPr>
        <p:spPr>
          <a:xfrm>
            <a:off x="6464562" y="3791204"/>
            <a:ext cx="19989276" cy="584775"/>
          </a:xfrm>
          <a:prstGeom prst="rect">
            <a:avLst/>
          </a:prstGeom>
          <a:noFill/>
        </p:spPr>
        <p:txBody>
          <a:bodyPr wrap="square">
            <a:spAutoFit/>
          </a:bodyPr>
          <a:lstStyle/>
          <a:p>
            <a:pPr algn="ctr"/>
            <a:r>
              <a:rPr lang="en-US" sz="3200" dirty="0">
                <a:solidFill>
                  <a:srgbClr val="004E43"/>
                </a:solidFill>
              </a:rPr>
              <a:t>Review each management option and assign a priority level based on importance and urgency</a:t>
            </a:r>
          </a:p>
        </p:txBody>
      </p:sp>
      <p:sp>
        <p:nvSpPr>
          <p:cNvPr id="2" name="TextBox">
            <a:extLst>
              <a:ext uri="{FF2B5EF4-FFF2-40B4-BE49-F238E27FC236}">
                <a16:creationId xmlns:a16="http://schemas.microsoft.com/office/drawing/2014/main" id="{319223C4-9695-B25A-3881-44BDDC9CD28C}"/>
              </a:ext>
            </a:extLst>
          </p:cNvPr>
          <p:cNvSpPr txBox="1"/>
          <p:nvPr/>
        </p:nvSpPr>
        <p:spPr>
          <a:xfrm>
            <a:off x="642026" y="15122356"/>
            <a:ext cx="3145807" cy="830997"/>
          </a:xfrm>
          <a:prstGeom prst="rect">
            <a:avLst/>
          </a:prstGeom>
          <a:noFill/>
        </p:spPr>
        <p:txBody>
          <a:bodyPr wrap="square" rtlCol="0">
            <a:spAutoFit/>
          </a:bodyPr>
          <a:lstStyle/>
          <a:p>
            <a:pPr algn="ctr"/>
            <a:r>
              <a:rPr lang="en-US" sz="2400" dirty="0">
                <a:solidFill>
                  <a:schemeClr val="bg1">
                    <a:lumMod val="65000"/>
                  </a:schemeClr>
                </a:solidFill>
                <a:latin typeface="Arial" panose="020B0604020202020204" pitchFamily="34" charset="0"/>
                <a:cs typeface="Arial" panose="020B0604020202020204" pitchFamily="34" charset="0"/>
              </a:rPr>
              <a:t>COMMENTS</a:t>
            </a:r>
          </a:p>
          <a:p>
            <a:pPr algn="ctr"/>
            <a:r>
              <a:rPr lang="en-US" sz="2400" dirty="0">
                <a:solidFill>
                  <a:schemeClr val="bg1">
                    <a:lumMod val="65000"/>
                  </a:schemeClr>
                </a:solidFill>
                <a:latin typeface="Arial" panose="020B0604020202020204" pitchFamily="34" charset="0"/>
                <a:cs typeface="Arial" panose="020B0604020202020204" pitchFamily="34" charset="0"/>
              </a:rPr>
              <a:t>SECTION</a:t>
            </a:r>
            <a:endParaRPr lang="en-US" sz="2400" dirty="0">
              <a:solidFill>
                <a:schemeClr val="accent6">
                  <a:lumMod val="75000"/>
                </a:schemeClr>
              </a:solidFill>
              <a:latin typeface="Arial Black" panose="020B0A04020102020204" pitchFamily="34" charset="0"/>
            </a:endParaRPr>
          </a:p>
        </p:txBody>
      </p:sp>
      <p:cxnSp>
        <p:nvCxnSpPr>
          <p:cNvPr id="3" name="Straight Connector 2">
            <a:extLst>
              <a:ext uri="{FF2B5EF4-FFF2-40B4-BE49-F238E27FC236}">
                <a16:creationId xmlns:a16="http://schemas.microsoft.com/office/drawing/2014/main" id="{D5FB4DDE-6EBF-50FF-1755-24CC6122BD46}"/>
              </a:ext>
            </a:extLst>
          </p:cNvPr>
          <p:cNvCxnSpPr>
            <a:cxnSpLocks/>
          </p:cNvCxnSpPr>
          <p:nvPr/>
        </p:nvCxnSpPr>
        <p:spPr>
          <a:xfrm>
            <a:off x="5972783" y="12545421"/>
            <a:ext cx="20481055" cy="0"/>
          </a:xfrm>
          <a:prstGeom prst="line">
            <a:avLst/>
          </a:prstGeom>
          <a:ln w="1270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5AAFAEFE-AE68-CF6C-7777-6520B093B850}"/>
              </a:ext>
            </a:extLst>
          </p:cNvPr>
          <p:cNvCxnSpPr>
            <a:cxnSpLocks/>
          </p:cNvCxnSpPr>
          <p:nvPr/>
        </p:nvCxnSpPr>
        <p:spPr>
          <a:xfrm>
            <a:off x="16632675" y="6658016"/>
            <a:ext cx="0" cy="11354368"/>
          </a:xfrm>
          <a:prstGeom prst="line">
            <a:avLst/>
          </a:prstGeom>
          <a:ln w="1270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19084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4" name="Straight Connector 43">
            <a:extLst>
              <a:ext uri="{FF2B5EF4-FFF2-40B4-BE49-F238E27FC236}">
                <a16:creationId xmlns:a16="http://schemas.microsoft.com/office/drawing/2014/main" id="{528289C8-98E5-B0D6-83CA-0EB905E628C8}"/>
              </a:ext>
            </a:extLst>
          </p:cNvPr>
          <p:cNvCxnSpPr>
            <a:cxnSpLocks/>
          </p:cNvCxnSpPr>
          <p:nvPr/>
        </p:nvCxnSpPr>
        <p:spPr>
          <a:xfrm>
            <a:off x="4343400" y="8627855"/>
            <a:ext cx="0" cy="4162466"/>
          </a:xfrm>
          <a:prstGeom prst="line">
            <a:avLst/>
          </a:prstGeom>
          <a:ln w="127000">
            <a:solidFill>
              <a:srgbClr val="CD7A43"/>
            </a:solidFill>
            <a:prstDash val="sysDot"/>
          </a:ln>
        </p:spPr>
        <p:style>
          <a:lnRef idx="1">
            <a:schemeClr val="accent1"/>
          </a:lnRef>
          <a:fillRef idx="0">
            <a:schemeClr val="accent1"/>
          </a:fillRef>
          <a:effectRef idx="0">
            <a:schemeClr val="accent1"/>
          </a:effectRef>
          <a:fontRef idx="minor">
            <a:schemeClr val="tx1"/>
          </a:fontRef>
        </p:style>
      </p:cxnSp>
      <p:sp>
        <p:nvSpPr>
          <p:cNvPr id="28" name="TextBox">
            <a:extLst>
              <a:ext uri="{FF2B5EF4-FFF2-40B4-BE49-F238E27FC236}">
                <a16:creationId xmlns:a16="http://schemas.microsoft.com/office/drawing/2014/main" id="{AB80AD2D-7BD0-7208-A92D-5A028B7E4FDE}"/>
              </a:ext>
            </a:extLst>
          </p:cNvPr>
          <p:cNvSpPr txBox="1"/>
          <p:nvPr/>
        </p:nvSpPr>
        <p:spPr>
          <a:xfrm>
            <a:off x="2020839" y="13705417"/>
            <a:ext cx="5209208" cy="4647426"/>
          </a:xfrm>
          <a:prstGeom prst="rect">
            <a:avLst/>
          </a:prstGeom>
          <a:noFill/>
        </p:spPr>
        <p:txBody>
          <a:bodyPr wrap="square" rtlCol="0">
            <a:spAutoFit/>
          </a:bodyPr>
          <a:lstStyle/>
          <a:p>
            <a:pPr algn="ctr"/>
            <a:r>
              <a:rPr lang="en-US" sz="4000" b="1" dirty="0">
                <a:solidFill>
                  <a:schemeClr val="accent2">
                    <a:lumMod val="50000"/>
                  </a:schemeClr>
                </a:solidFill>
              </a:rPr>
              <a:t>Turtle Nesting Habitat</a:t>
            </a:r>
          </a:p>
          <a:p>
            <a:endParaRPr lang="en-US" sz="3200" b="1" dirty="0">
              <a:solidFill>
                <a:schemeClr val="accent2">
                  <a:lumMod val="50000"/>
                </a:schemeClr>
              </a:solidFill>
            </a:endParaRPr>
          </a:p>
          <a:p>
            <a:r>
              <a:rPr lang="en-US" sz="3200" dirty="0">
                <a:solidFill>
                  <a:schemeClr val="accent2">
                    <a:lumMod val="50000"/>
                  </a:schemeClr>
                </a:solidFill>
              </a:rPr>
              <a:t>Identify a location suitable for creating a sand nesting area to try and steer turtle nesting away from active paths where turtle nests may be destroyed. Nests could be screened for protection from predators.</a:t>
            </a:r>
          </a:p>
        </p:txBody>
      </p:sp>
      <p:sp>
        <p:nvSpPr>
          <p:cNvPr id="35" name="TextBox">
            <a:extLst>
              <a:ext uri="{FF2B5EF4-FFF2-40B4-BE49-F238E27FC236}">
                <a16:creationId xmlns:a16="http://schemas.microsoft.com/office/drawing/2014/main" id="{7FAE2C38-1752-7EDD-59E5-2823F8239AC5}"/>
              </a:ext>
            </a:extLst>
          </p:cNvPr>
          <p:cNvSpPr txBox="1"/>
          <p:nvPr/>
        </p:nvSpPr>
        <p:spPr>
          <a:xfrm>
            <a:off x="7033578" y="1620398"/>
            <a:ext cx="18982342" cy="1631216"/>
          </a:xfrm>
          <a:prstGeom prst="rect">
            <a:avLst/>
          </a:prstGeom>
          <a:noFill/>
        </p:spPr>
        <p:txBody>
          <a:bodyPr wrap="square" rtlCol="0">
            <a:spAutoFit/>
          </a:bodyPr>
          <a:lstStyle/>
          <a:p>
            <a:pPr algn="ctr"/>
            <a:r>
              <a:rPr lang="en-US" sz="10000" b="1" dirty="0">
                <a:solidFill>
                  <a:srgbClr val="CD7A43"/>
                </a:solidFill>
                <a:latin typeface="Arial Black" panose="020B0A04020102020204" pitchFamily="34" charset="0"/>
              </a:rPr>
              <a:t>WILDLIFE MANAGEMENT</a:t>
            </a:r>
          </a:p>
        </p:txBody>
      </p:sp>
      <p:cxnSp>
        <p:nvCxnSpPr>
          <p:cNvPr id="37" name="Straight Connector 36">
            <a:extLst>
              <a:ext uri="{FF2B5EF4-FFF2-40B4-BE49-F238E27FC236}">
                <a16:creationId xmlns:a16="http://schemas.microsoft.com/office/drawing/2014/main" id="{5AC2914A-4A5C-E246-9C7B-93D59E128A39}"/>
              </a:ext>
            </a:extLst>
          </p:cNvPr>
          <p:cNvCxnSpPr>
            <a:cxnSpLocks/>
          </p:cNvCxnSpPr>
          <p:nvPr/>
        </p:nvCxnSpPr>
        <p:spPr>
          <a:xfrm>
            <a:off x="4343400" y="8612638"/>
            <a:ext cx="23066870" cy="0"/>
          </a:xfrm>
          <a:prstGeom prst="line">
            <a:avLst/>
          </a:prstGeom>
          <a:ln w="1524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
        <p:nvSpPr>
          <p:cNvPr id="43" name="Oval 42">
            <a:extLst>
              <a:ext uri="{FF2B5EF4-FFF2-40B4-BE49-F238E27FC236}">
                <a16:creationId xmlns:a16="http://schemas.microsoft.com/office/drawing/2014/main" id="{A889587B-F6C5-88BB-106C-243A9AEAF29E}"/>
              </a:ext>
            </a:extLst>
          </p:cNvPr>
          <p:cNvSpPr/>
          <p:nvPr/>
        </p:nvSpPr>
        <p:spPr>
          <a:xfrm>
            <a:off x="4016516" y="8277141"/>
            <a:ext cx="608927" cy="608927"/>
          </a:xfrm>
          <a:prstGeom prst="ellipse">
            <a:avLst/>
          </a:prstGeom>
          <a:solidFill>
            <a:schemeClr val="bg1"/>
          </a:solidFill>
          <a:ln w="127000">
            <a:solidFill>
              <a:srgbClr val="CD7A4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2" name="TextBox">
            <a:extLst>
              <a:ext uri="{FF2B5EF4-FFF2-40B4-BE49-F238E27FC236}">
                <a16:creationId xmlns:a16="http://schemas.microsoft.com/office/drawing/2014/main" id="{07FDCA67-92C1-8730-E5F1-285B4C1BC22A}"/>
              </a:ext>
            </a:extLst>
          </p:cNvPr>
          <p:cNvSpPr txBox="1"/>
          <p:nvPr/>
        </p:nvSpPr>
        <p:spPr>
          <a:xfrm>
            <a:off x="9785119" y="11864413"/>
            <a:ext cx="4596851" cy="4278094"/>
          </a:xfrm>
          <a:prstGeom prst="rect">
            <a:avLst/>
          </a:prstGeom>
          <a:noFill/>
        </p:spPr>
        <p:txBody>
          <a:bodyPr wrap="square" rtlCol="0">
            <a:spAutoFit/>
          </a:bodyPr>
          <a:lstStyle/>
          <a:p>
            <a:pPr algn="ctr"/>
            <a:r>
              <a:rPr lang="en-US" sz="4000" b="1" dirty="0">
                <a:solidFill>
                  <a:schemeClr val="accent2">
                    <a:lumMod val="50000"/>
                  </a:schemeClr>
                </a:solidFill>
              </a:rPr>
              <a:t>Wood Duck Habitat</a:t>
            </a:r>
          </a:p>
          <a:p>
            <a:endParaRPr lang="en-US" sz="4000" b="1" dirty="0">
              <a:solidFill>
                <a:schemeClr val="accent2">
                  <a:lumMod val="50000"/>
                </a:schemeClr>
              </a:solidFill>
            </a:endParaRPr>
          </a:p>
          <a:p>
            <a:r>
              <a:rPr lang="en-US" sz="3200" dirty="0">
                <a:solidFill>
                  <a:schemeClr val="accent2">
                    <a:lumMod val="50000"/>
                  </a:schemeClr>
                </a:solidFill>
              </a:rPr>
              <a:t>Install 1-2 wood duck nest boxes in the naturalized treed wetland area to the south of the main open water pond and monitor success.</a:t>
            </a:r>
          </a:p>
        </p:txBody>
      </p:sp>
      <p:sp>
        <p:nvSpPr>
          <p:cNvPr id="81" name="TextBox">
            <a:extLst>
              <a:ext uri="{FF2B5EF4-FFF2-40B4-BE49-F238E27FC236}">
                <a16:creationId xmlns:a16="http://schemas.microsoft.com/office/drawing/2014/main" id="{53F8DFE5-2EEE-DF71-FD40-6E7F352B13D9}"/>
              </a:ext>
            </a:extLst>
          </p:cNvPr>
          <p:cNvSpPr txBox="1"/>
          <p:nvPr/>
        </p:nvSpPr>
        <p:spPr>
          <a:xfrm>
            <a:off x="17368184" y="13638166"/>
            <a:ext cx="5611398" cy="6370975"/>
          </a:xfrm>
          <a:prstGeom prst="rect">
            <a:avLst/>
          </a:prstGeom>
          <a:noFill/>
        </p:spPr>
        <p:txBody>
          <a:bodyPr wrap="square" rtlCol="0">
            <a:spAutoFit/>
          </a:bodyPr>
          <a:lstStyle/>
          <a:p>
            <a:pPr algn="ctr"/>
            <a:r>
              <a:rPr lang="en-US" sz="4000" b="1" dirty="0">
                <a:solidFill>
                  <a:schemeClr val="accent2">
                    <a:lumMod val="50000"/>
                  </a:schemeClr>
                </a:solidFill>
              </a:rPr>
              <a:t>Protect Chimney Crayfish Area</a:t>
            </a:r>
          </a:p>
          <a:p>
            <a:endParaRPr lang="en-US" sz="4000" b="1" dirty="0">
              <a:solidFill>
                <a:schemeClr val="accent2">
                  <a:lumMod val="50000"/>
                </a:schemeClr>
              </a:solidFill>
            </a:endParaRPr>
          </a:p>
          <a:p>
            <a:r>
              <a:rPr lang="en-US" sz="3200" dirty="0">
                <a:solidFill>
                  <a:schemeClr val="accent2">
                    <a:lumMod val="50000"/>
                  </a:schemeClr>
                </a:solidFill>
              </a:rPr>
              <a:t>Protect Terrestrial Chimney Crayfish areas by avoiding use of heavy equipment and soil compaction in areas where they are present. Potential plantings may be introduced around the crayfish habitat to create a natural barrier and prevent disturbance.</a:t>
            </a:r>
          </a:p>
        </p:txBody>
      </p:sp>
      <p:sp>
        <p:nvSpPr>
          <p:cNvPr id="82" name="Oval 81">
            <a:extLst>
              <a:ext uri="{FF2B5EF4-FFF2-40B4-BE49-F238E27FC236}">
                <a16:creationId xmlns:a16="http://schemas.microsoft.com/office/drawing/2014/main" id="{55C5BF15-37A8-C61E-10AE-C9DF48B73484}"/>
              </a:ext>
            </a:extLst>
          </p:cNvPr>
          <p:cNvSpPr/>
          <p:nvPr/>
        </p:nvSpPr>
        <p:spPr>
          <a:xfrm>
            <a:off x="4161961" y="12896262"/>
            <a:ext cx="326541" cy="326541"/>
          </a:xfrm>
          <a:prstGeom prst="ellipse">
            <a:avLst/>
          </a:prstGeom>
          <a:solidFill>
            <a:srgbClr val="CD7A43"/>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6" name="TextBox">
            <a:extLst>
              <a:ext uri="{FF2B5EF4-FFF2-40B4-BE49-F238E27FC236}">
                <a16:creationId xmlns:a16="http://schemas.microsoft.com/office/drawing/2014/main" id="{3FE60BDD-EE48-66AC-DC73-1665563BC490}"/>
              </a:ext>
            </a:extLst>
          </p:cNvPr>
          <p:cNvSpPr txBox="1"/>
          <p:nvPr/>
        </p:nvSpPr>
        <p:spPr>
          <a:xfrm>
            <a:off x="25423952" y="11864413"/>
            <a:ext cx="4596851" cy="4893647"/>
          </a:xfrm>
          <a:prstGeom prst="rect">
            <a:avLst/>
          </a:prstGeom>
          <a:noFill/>
        </p:spPr>
        <p:txBody>
          <a:bodyPr wrap="square" rtlCol="0">
            <a:spAutoFit/>
          </a:bodyPr>
          <a:lstStyle/>
          <a:p>
            <a:pPr algn="ctr"/>
            <a:r>
              <a:rPr lang="en-US" sz="4000" b="1" dirty="0">
                <a:solidFill>
                  <a:schemeClr val="accent2">
                    <a:lumMod val="50000"/>
                  </a:schemeClr>
                </a:solidFill>
              </a:rPr>
              <a:t>Create Pollinator Areas</a:t>
            </a:r>
          </a:p>
          <a:p>
            <a:endParaRPr lang="en-US" sz="4000" b="1" dirty="0">
              <a:solidFill>
                <a:schemeClr val="accent2">
                  <a:lumMod val="50000"/>
                </a:schemeClr>
              </a:solidFill>
            </a:endParaRPr>
          </a:p>
          <a:p>
            <a:r>
              <a:rPr lang="en-US" sz="3200" dirty="0">
                <a:solidFill>
                  <a:schemeClr val="accent2">
                    <a:lumMod val="50000"/>
                  </a:schemeClr>
                </a:solidFill>
              </a:rPr>
              <a:t>Identify specific locations and planting areas and plant a variety of native species tailored to site conditions to ensure optimal growth.</a:t>
            </a:r>
          </a:p>
        </p:txBody>
      </p:sp>
      <p:pic>
        <p:nvPicPr>
          <p:cNvPr id="2" name="Picture 1" descr="A set of green icons&#10;&#10;Description automatically generated">
            <a:extLst>
              <a:ext uri="{FF2B5EF4-FFF2-40B4-BE49-F238E27FC236}">
                <a16:creationId xmlns:a16="http://schemas.microsoft.com/office/drawing/2014/main" id="{B02005D5-47CE-6D43-3678-6CC9EDC432F6}"/>
              </a:ext>
            </a:extLst>
          </p:cNvPr>
          <p:cNvPicPr>
            <a:picLocks noChangeAspect="1"/>
          </p:cNvPicPr>
          <p:nvPr/>
        </p:nvPicPr>
        <p:blipFill rotWithShape="1">
          <a:blip r:embed="rId2">
            <a:duotone>
              <a:schemeClr val="accent2">
                <a:shade val="45000"/>
                <a:satMod val="135000"/>
              </a:schemeClr>
              <a:prstClr val="white"/>
            </a:duotone>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l="28167" t="51402" r="55047" b="31491"/>
          <a:stretch/>
        </p:blipFill>
        <p:spPr>
          <a:xfrm>
            <a:off x="10908602" y="6161813"/>
            <a:ext cx="2120630" cy="1887158"/>
          </a:xfrm>
          <a:prstGeom prst="rect">
            <a:avLst/>
          </a:prstGeom>
        </p:spPr>
      </p:pic>
      <p:pic>
        <p:nvPicPr>
          <p:cNvPr id="3" name="Picture 2" descr="A set of green icons&#10;&#10;Description automatically generated">
            <a:extLst>
              <a:ext uri="{FF2B5EF4-FFF2-40B4-BE49-F238E27FC236}">
                <a16:creationId xmlns:a16="http://schemas.microsoft.com/office/drawing/2014/main" id="{9F23BF46-B2AF-5B07-6604-D1A0A34841BB}"/>
              </a:ext>
            </a:extLst>
          </p:cNvPr>
          <p:cNvPicPr>
            <a:picLocks noChangeAspect="1"/>
          </p:cNvPicPr>
          <p:nvPr/>
        </p:nvPicPr>
        <p:blipFill rotWithShape="1">
          <a:blip r:embed="rId4">
            <a:duotone>
              <a:schemeClr val="accent2">
                <a:shade val="45000"/>
                <a:satMod val="135000"/>
              </a:schemeClr>
              <a:prstClr val="white"/>
            </a:duotone>
            <a:extLst>
              <a:ext uri="{28A0092B-C50C-407E-A947-70E740481C1C}">
                <a14:useLocalDpi xmlns:a14="http://schemas.microsoft.com/office/drawing/2010/main" val="0"/>
              </a:ext>
            </a:extLst>
          </a:blip>
          <a:srcRect l="5315" t="50469" r="72766" b="30635"/>
          <a:stretch/>
        </p:blipFill>
        <p:spPr>
          <a:xfrm>
            <a:off x="3191195" y="5880495"/>
            <a:ext cx="2769140" cy="2084434"/>
          </a:xfrm>
          <a:prstGeom prst="rect">
            <a:avLst/>
          </a:prstGeom>
        </p:spPr>
      </p:pic>
      <p:pic>
        <p:nvPicPr>
          <p:cNvPr id="4" name="Picture 3" descr="A set of green icons&#10;&#10;Description automatically generated">
            <a:extLst>
              <a:ext uri="{FF2B5EF4-FFF2-40B4-BE49-F238E27FC236}">
                <a16:creationId xmlns:a16="http://schemas.microsoft.com/office/drawing/2014/main" id="{0D9A169D-3E29-7385-70B4-D725555E3DAC}"/>
              </a:ext>
            </a:extLst>
          </p:cNvPr>
          <p:cNvPicPr>
            <a:picLocks noChangeAspect="1"/>
          </p:cNvPicPr>
          <p:nvPr/>
        </p:nvPicPr>
        <p:blipFill rotWithShape="1">
          <a:blip r:embed="rId4">
            <a:duotone>
              <a:schemeClr val="accent2">
                <a:shade val="45000"/>
                <a:satMod val="135000"/>
              </a:schemeClr>
              <a:prstClr val="white"/>
            </a:duotone>
            <a:extLst>
              <a:ext uri="{28A0092B-C50C-407E-A947-70E740481C1C}">
                <a14:useLocalDpi xmlns:a14="http://schemas.microsoft.com/office/drawing/2010/main" val="0"/>
              </a:ext>
            </a:extLst>
          </a:blip>
          <a:srcRect l="49160" t="30726" r="32531" b="49943"/>
          <a:stretch/>
        </p:blipFill>
        <p:spPr>
          <a:xfrm rot="1531591">
            <a:off x="18820162" y="6274810"/>
            <a:ext cx="2313090" cy="2132371"/>
          </a:xfrm>
          <a:prstGeom prst="rect">
            <a:avLst/>
          </a:prstGeom>
        </p:spPr>
      </p:pic>
      <p:pic>
        <p:nvPicPr>
          <p:cNvPr id="5" name="Picture 4" descr="A set of green icons&#10;&#10;Description automatically generated">
            <a:extLst>
              <a:ext uri="{FF2B5EF4-FFF2-40B4-BE49-F238E27FC236}">
                <a16:creationId xmlns:a16="http://schemas.microsoft.com/office/drawing/2014/main" id="{6F81F7B7-F749-8330-4502-5E6F8F4EA5BF}"/>
              </a:ext>
            </a:extLst>
          </p:cNvPr>
          <p:cNvPicPr>
            <a:picLocks noChangeAspect="1"/>
          </p:cNvPicPr>
          <p:nvPr/>
        </p:nvPicPr>
        <p:blipFill rotWithShape="1">
          <a:blip r:embed="rId4">
            <a:duotone>
              <a:schemeClr val="accent2">
                <a:shade val="45000"/>
                <a:satMod val="135000"/>
              </a:schemeClr>
              <a:prstClr val="white"/>
            </a:duotone>
            <a:extLst>
              <a:ext uri="{28A0092B-C50C-407E-A947-70E740481C1C}">
                <a14:useLocalDpi xmlns:a14="http://schemas.microsoft.com/office/drawing/2010/main" val="0"/>
              </a:ext>
            </a:extLst>
          </a:blip>
          <a:srcRect l="52627" t="7971" r="31076" b="73494"/>
          <a:stretch/>
        </p:blipFill>
        <p:spPr>
          <a:xfrm>
            <a:off x="26843062" y="6383049"/>
            <a:ext cx="2058822" cy="2044569"/>
          </a:xfrm>
          <a:prstGeom prst="rect">
            <a:avLst/>
          </a:prstGeom>
        </p:spPr>
      </p:pic>
      <p:cxnSp>
        <p:nvCxnSpPr>
          <p:cNvPr id="6" name="Straight Connector 5">
            <a:extLst>
              <a:ext uri="{FF2B5EF4-FFF2-40B4-BE49-F238E27FC236}">
                <a16:creationId xmlns:a16="http://schemas.microsoft.com/office/drawing/2014/main" id="{A8DD6472-62F8-1677-4846-F34F76B89F8B}"/>
              </a:ext>
            </a:extLst>
          </p:cNvPr>
          <p:cNvCxnSpPr>
            <a:cxnSpLocks/>
          </p:cNvCxnSpPr>
          <p:nvPr/>
        </p:nvCxnSpPr>
        <p:spPr>
          <a:xfrm>
            <a:off x="12083545" y="8627855"/>
            <a:ext cx="0" cy="2597286"/>
          </a:xfrm>
          <a:prstGeom prst="line">
            <a:avLst/>
          </a:prstGeom>
          <a:ln w="127000">
            <a:solidFill>
              <a:srgbClr val="CD7A43"/>
            </a:solidFill>
            <a:prstDash val="sysDot"/>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AA9EA459-4FD9-5AE1-B08C-6C22F13CF2B9}"/>
              </a:ext>
            </a:extLst>
          </p:cNvPr>
          <p:cNvSpPr/>
          <p:nvPr/>
        </p:nvSpPr>
        <p:spPr>
          <a:xfrm>
            <a:off x="11756661" y="8277141"/>
            <a:ext cx="608927" cy="608927"/>
          </a:xfrm>
          <a:prstGeom prst="ellipse">
            <a:avLst/>
          </a:prstGeom>
          <a:solidFill>
            <a:schemeClr val="bg1"/>
          </a:solidFill>
          <a:ln w="127000">
            <a:solidFill>
              <a:srgbClr val="CD7A4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a:extLst>
              <a:ext uri="{FF2B5EF4-FFF2-40B4-BE49-F238E27FC236}">
                <a16:creationId xmlns:a16="http://schemas.microsoft.com/office/drawing/2014/main" id="{D29D0D62-9FAF-6338-0DD8-43F197705C0F}"/>
              </a:ext>
            </a:extLst>
          </p:cNvPr>
          <p:cNvSpPr/>
          <p:nvPr/>
        </p:nvSpPr>
        <p:spPr>
          <a:xfrm>
            <a:off x="11934363" y="11098959"/>
            <a:ext cx="326541" cy="326541"/>
          </a:xfrm>
          <a:prstGeom prst="ellipse">
            <a:avLst/>
          </a:prstGeom>
          <a:solidFill>
            <a:srgbClr val="CD7A43"/>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9" name="Straight Connector 8">
            <a:extLst>
              <a:ext uri="{FF2B5EF4-FFF2-40B4-BE49-F238E27FC236}">
                <a16:creationId xmlns:a16="http://schemas.microsoft.com/office/drawing/2014/main" id="{80793BA2-ED52-CFF3-366A-8CD3FBD9714A}"/>
              </a:ext>
            </a:extLst>
          </p:cNvPr>
          <p:cNvCxnSpPr>
            <a:cxnSpLocks/>
          </p:cNvCxnSpPr>
          <p:nvPr/>
        </p:nvCxnSpPr>
        <p:spPr>
          <a:xfrm>
            <a:off x="19982234" y="8612638"/>
            <a:ext cx="0" cy="4462112"/>
          </a:xfrm>
          <a:prstGeom prst="line">
            <a:avLst/>
          </a:prstGeom>
          <a:ln w="127000">
            <a:solidFill>
              <a:srgbClr val="CD7A43"/>
            </a:solidFill>
            <a:prstDash val="sysDot"/>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62591AD0-D63E-2FA3-D533-87E08FA31751}"/>
              </a:ext>
            </a:extLst>
          </p:cNvPr>
          <p:cNvSpPr/>
          <p:nvPr/>
        </p:nvSpPr>
        <p:spPr>
          <a:xfrm>
            <a:off x="19655350" y="8261924"/>
            <a:ext cx="608927" cy="608927"/>
          </a:xfrm>
          <a:prstGeom prst="ellipse">
            <a:avLst/>
          </a:prstGeom>
          <a:solidFill>
            <a:schemeClr val="bg1"/>
          </a:solidFill>
          <a:ln w="127000">
            <a:solidFill>
              <a:srgbClr val="CD7A4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a:extLst>
              <a:ext uri="{FF2B5EF4-FFF2-40B4-BE49-F238E27FC236}">
                <a16:creationId xmlns:a16="http://schemas.microsoft.com/office/drawing/2014/main" id="{2F9D8150-1250-45DA-85D0-7A3A34144E20}"/>
              </a:ext>
            </a:extLst>
          </p:cNvPr>
          <p:cNvSpPr/>
          <p:nvPr/>
        </p:nvSpPr>
        <p:spPr>
          <a:xfrm>
            <a:off x="19847342" y="12934861"/>
            <a:ext cx="326541" cy="326541"/>
          </a:xfrm>
          <a:prstGeom prst="ellipse">
            <a:avLst/>
          </a:prstGeom>
          <a:solidFill>
            <a:srgbClr val="CD7A43"/>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2" name="Straight Connector 11">
            <a:extLst>
              <a:ext uri="{FF2B5EF4-FFF2-40B4-BE49-F238E27FC236}">
                <a16:creationId xmlns:a16="http://schemas.microsoft.com/office/drawing/2014/main" id="{13BADDDF-48AD-4479-ED1A-4BAFAD5B190C}"/>
              </a:ext>
            </a:extLst>
          </p:cNvPr>
          <p:cNvCxnSpPr>
            <a:cxnSpLocks/>
          </p:cNvCxnSpPr>
          <p:nvPr/>
        </p:nvCxnSpPr>
        <p:spPr>
          <a:xfrm>
            <a:off x="27702545" y="8706395"/>
            <a:ext cx="0" cy="2597286"/>
          </a:xfrm>
          <a:prstGeom prst="line">
            <a:avLst/>
          </a:prstGeom>
          <a:ln w="127000">
            <a:solidFill>
              <a:srgbClr val="CD7A43"/>
            </a:solidFill>
            <a:prstDash val="sysDot"/>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D249042D-2067-0E05-76A5-5F7CEBB9756A}"/>
              </a:ext>
            </a:extLst>
          </p:cNvPr>
          <p:cNvSpPr/>
          <p:nvPr/>
        </p:nvSpPr>
        <p:spPr>
          <a:xfrm>
            <a:off x="27375661" y="8355681"/>
            <a:ext cx="608927" cy="608927"/>
          </a:xfrm>
          <a:prstGeom prst="ellipse">
            <a:avLst/>
          </a:prstGeom>
          <a:solidFill>
            <a:schemeClr val="bg1"/>
          </a:solidFill>
          <a:ln w="127000">
            <a:solidFill>
              <a:srgbClr val="CD7A4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Oval 13">
            <a:extLst>
              <a:ext uri="{FF2B5EF4-FFF2-40B4-BE49-F238E27FC236}">
                <a16:creationId xmlns:a16="http://schemas.microsoft.com/office/drawing/2014/main" id="{B25149FD-5E42-F942-0A55-A7F09592AE77}"/>
              </a:ext>
            </a:extLst>
          </p:cNvPr>
          <p:cNvSpPr/>
          <p:nvPr/>
        </p:nvSpPr>
        <p:spPr>
          <a:xfrm>
            <a:off x="27553363" y="11177499"/>
            <a:ext cx="326541" cy="326541"/>
          </a:xfrm>
          <a:prstGeom prst="ellipse">
            <a:avLst/>
          </a:prstGeom>
          <a:solidFill>
            <a:srgbClr val="CD7A43"/>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TextBox">
            <a:extLst>
              <a:ext uri="{FF2B5EF4-FFF2-40B4-BE49-F238E27FC236}">
                <a16:creationId xmlns:a16="http://schemas.microsoft.com/office/drawing/2014/main" id="{FE2710C6-7E23-5048-1EC2-7AA747BDDADB}"/>
              </a:ext>
            </a:extLst>
          </p:cNvPr>
          <p:cNvSpPr txBox="1"/>
          <p:nvPr/>
        </p:nvSpPr>
        <p:spPr>
          <a:xfrm>
            <a:off x="9101475" y="3443179"/>
            <a:ext cx="4972313" cy="2246769"/>
          </a:xfrm>
          <a:prstGeom prst="rect">
            <a:avLst/>
          </a:prstGeom>
          <a:noFill/>
        </p:spPr>
        <p:txBody>
          <a:bodyPr wrap="square" rtlCol="0">
            <a:spAutoFit/>
          </a:bodyPr>
          <a:lstStyle/>
          <a:p>
            <a:pPr algn="r"/>
            <a:r>
              <a:rPr lang="en-US" sz="7000" b="1" dirty="0">
                <a:solidFill>
                  <a:schemeClr val="accent2">
                    <a:lumMod val="60000"/>
                    <a:lumOff val="40000"/>
                  </a:schemeClr>
                </a:solidFill>
                <a:latin typeface="Arial Black" panose="020B0A04020102020204" pitchFamily="34" charset="0"/>
                <a:cs typeface="Arial" panose="020B0604020202020204" pitchFamily="34" charset="0"/>
              </a:rPr>
              <a:t>WHAT WE HEARD</a:t>
            </a:r>
          </a:p>
        </p:txBody>
      </p:sp>
      <p:sp>
        <p:nvSpPr>
          <p:cNvPr id="16" name="TextBox">
            <a:extLst>
              <a:ext uri="{FF2B5EF4-FFF2-40B4-BE49-F238E27FC236}">
                <a16:creationId xmlns:a16="http://schemas.microsoft.com/office/drawing/2014/main" id="{FADAD7E2-D986-D026-A58A-53456B6A563C}"/>
              </a:ext>
            </a:extLst>
          </p:cNvPr>
          <p:cNvSpPr txBox="1"/>
          <p:nvPr/>
        </p:nvSpPr>
        <p:spPr>
          <a:xfrm>
            <a:off x="14119600" y="3496231"/>
            <a:ext cx="10654265" cy="3046988"/>
          </a:xfrm>
          <a:prstGeom prst="rect">
            <a:avLst/>
          </a:prstGeom>
          <a:noFill/>
        </p:spPr>
        <p:txBody>
          <a:bodyPr wrap="square" rtlCol="0">
            <a:spAutoFit/>
          </a:bodyPr>
          <a:lstStyle/>
          <a:p>
            <a:pPr marL="171450" lvl="0" indent="-171450" eaLnBrk="0" fontAlgn="base" hangingPunct="0">
              <a:spcBef>
                <a:spcPct val="0"/>
              </a:spcBef>
              <a:spcAft>
                <a:spcPct val="0"/>
              </a:spcAft>
              <a:buFont typeface="Arial" panose="020B0604020202020204" pitchFamily="34" charset="0"/>
              <a:buChar char="•"/>
            </a:pPr>
            <a:r>
              <a:rPr lang="en-US" altLang="en-US" sz="3200" dirty="0">
                <a:solidFill>
                  <a:schemeClr val="accent2">
                    <a:lumMod val="50000"/>
                  </a:schemeClr>
                </a:solidFill>
              </a:rPr>
              <a:t>Maintain the pond’s natural state</a:t>
            </a:r>
          </a:p>
          <a:p>
            <a:pPr marL="171450" lvl="0" indent="-171450" eaLnBrk="0" fontAlgn="base" hangingPunct="0">
              <a:spcBef>
                <a:spcPct val="0"/>
              </a:spcBef>
              <a:spcAft>
                <a:spcPct val="0"/>
              </a:spcAft>
              <a:buFont typeface="Arial" panose="020B0604020202020204" pitchFamily="34" charset="0"/>
              <a:buChar char="•"/>
            </a:pPr>
            <a:r>
              <a:rPr lang="en-US" altLang="en-US" sz="3200" dirty="0">
                <a:solidFill>
                  <a:schemeClr val="accent2">
                    <a:lumMod val="50000"/>
                  </a:schemeClr>
                </a:solidFill>
              </a:rPr>
              <a:t>Ensure the pond is healthy and consider making it deeper</a:t>
            </a:r>
          </a:p>
          <a:p>
            <a:pPr marL="171450" lvl="0" indent="-171450" eaLnBrk="0" fontAlgn="base" hangingPunct="0">
              <a:spcBef>
                <a:spcPct val="0"/>
              </a:spcBef>
              <a:spcAft>
                <a:spcPct val="0"/>
              </a:spcAft>
              <a:buFont typeface="Arial" panose="020B0604020202020204" pitchFamily="34" charset="0"/>
              <a:buChar char="•"/>
            </a:pPr>
            <a:r>
              <a:rPr lang="en-US" altLang="en-US" sz="3200" dirty="0">
                <a:solidFill>
                  <a:schemeClr val="accent2">
                    <a:lumMod val="50000"/>
                  </a:schemeClr>
                </a:solidFill>
              </a:rPr>
              <a:t>Protect turtles and their nesting beach</a:t>
            </a:r>
          </a:p>
          <a:p>
            <a:pPr marL="171450" lvl="0" indent="-171450" eaLnBrk="0" fontAlgn="base" hangingPunct="0">
              <a:spcBef>
                <a:spcPct val="0"/>
              </a:spcBef>
              <a:spcAft>
                <a:spcPct val="0"/>
              </a:spcAft>
              <a:buFont typeface="Arial" panose="020B0604020202020204" pitchFamily="34" charset="0"/>
              <a:buChar char="•"/>
            </a:pPr>
            <a:r>
              <a:rPr lang="en-US" altLang="en-US" sz="3200" dirty="0">
                <a:solidFill>
                  <a:schemeClr val="accent2">
                    <a:lumMod val="50000"/>
                  </a:schemeClr>
                </a:solidFill>
              </a:rPr>
              <a:t>Maintain a clean pond area supportive of all wildlife </a:t>
            </a:r>
          </a:p>
          <a:p>
            <a:pPr marL="171450" indent="-171450">
              <a:buFont typeface="Arial" panose="020B0604020202020204" pitchFamily="34" charset="0"/>
              <a:buChar char="•"/>
            </a:pPr>
            <a:endParaRPr lang="en-US" altLang="en-US" sz="3200" dirty="0">
              <a:solidFill>
                <a:schemeClr val="accent2">
                  <a:lumMod val="50000"/>
                </a:schemeClr>
              </a:solidFill>
              <a:cs typeface="Arial" panose="020B0604020202020204" pitchFamily="34" charset="0"/>
            </a:endParaRPr>
          </a:p>
          <a:p>
            <a:pPr marL="171450" indent="-171450">
              <a:buFont typeface="Arial" panose="020B0604020202020204" pitchFamily="34" charset="0"/>
              <a:buChar char="•"/>
            </a:pPr>
            <a:endParaRPr lang="en-US" sz="3200" dirty="0">
              <a:solidFill>
                <a:schemeClr val="accent2">
                  <a:lumMod val="50000"/>
                </a:schemeClr>
              </a:solidFill>
              <a:cs typeface="Arial" panose="020B0604020202020204" pitchFamily="34" charset="0"/>
            </a:endParaRPr>
          </a:p>
        </p:txBody>
      </p:sp>
      <p:sp>
        <p:nvSpPr>
          <p:cNvPr id="17" name="TextBox">
            <a:extLst>
              <a:ext uri="{FF2B5EF4-FFF2-40B4-BE49-F238E27FC236}">
                <a16:creationId xmlns:a16="http://schemas.microsoft.com/office/drawing/2014/main" id="{3562239A-BF73-2625-619F-98204D88B4EB}"/>
              </a:ext>
            </a:extLst>
          </p:cNvPr>
          <p:cNvSpPr txBox="1"/>
          <p:nvPr/>
        </p:nvSpPr>
        <p:spPr>
          <a:xfrm rot="5400000">
            <a:off x="-5639019" y="12194596"/>
            <a:ext cx="13616252" cy="861774"/>
          </a:xfrm>
          <a:prstGeom prst="rect">
            <a:avLst/>
          </a:prstGeom>
          <a:noFill/>
        </p:spPr>
        <p:txBody>
          <a:bodyPr wrap="square" rtlCol="0">
            <a:spAutoFit/>
          </a:bodyPr>
          <a:lstStyle/>
          <a:p>
            <a:pPr algn="r"/>
            <a:r>
              <a:rPr lang="en-US" sz="5000" b="1" dirty="0">
                <a:solidFill>
                  <a:schemeClr val="accent2">
                    <a:lumMod val="60000"/>
                    <a:lumOff val="40000"/>
                  </a:schemeClr>
                </a:solidFill>
                <a:latin typeface="Arial Black" panose="020B0A04020102020204" pitchFamily="34" charset="0"/>
                <a:cs typeface="Arial" panose="020B0604020202020204" pitchFamily="34" charset="0"/>
              </a:rPr>
              <a:t>MANAGEMENT OPTIONS DEVELOPED</a:t>
            </a:r>
          </a:p>
        </p:txBody>
      </p:sp>
    </p:spTree>
    <p:extLst>
      <p:ext uri="{BB962C8B-B14F-4D97-AF65-F5344CB8AC3E}">
        <p14:creationId xmlns:p14="http://schemas.microsoft.com/office/powerpoint/2010/main" val="1874969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a:extLst>
              <a:ext uri="{FF2B5EF4-FFF2-40B4-BE49-F238E27FC236}">
                <a16:creationId xmlns:a16="http://schemas.microsoft.com/office/drawing/2014/main" id="{A97906CC-581F-0685-C065-28D177339561}"/>
              </a:ext>
            </a:extLst>
          </p:cNvPr>
          <p:cNvSpPr txBox="1"/>
          <p:nvPr/>
        </p:nvSpPr>
        <p:spPr>
          <a:xfrm>
            <a:off x="2255142" y="6865738"/>
            <a:ext cx="4778436" cy="584775"/>
          </a:xfrm>
          <a:prstGeom prst="rect">
            <a:avLst/>
          </a:prstGeom>
          <a:noFill/>
        </p:spPr>
        <p:txBody>
          <a:bodyPr wrap="square" rtlCol="0">
            <a:spAutoFit/>
          </a:bodyPr>
          <a:lstStyle/>
          <a:p>
            <a:pPr algn="ctr"/>
            <a:r>
              <a:rPr lang="en-US" sz="3200" b="1" dirty="0">
                <a:solidFill>
                  <a:schemeClr val="accent2">
                    <a:lumMod val="50000"/>
                  </a:schemeClr>
                </a:solidFill>
              </a:rPr>
              <a:t>Turtle Nesting Habitat</a:t>
            </a:r>
          </a:p>
        </p:txBody>
      </p:sp>
      <p:sp>
        <p:nvSpPr>
          <p:cNvPr id="16" name="TextBox">
            <a:extLst>
              <a:ext uri="{FF2B5EF4-FFF2-40B4-BE49-F238E27FC236}">
                <a16:creationId xmlns:a16="http://schemas.microsoft.com/office/drawing/2014/main" id="{4001D8E0-A095-8A1D-2043-D9571B853F18}"/>
              </a:ext>
            </a:extLst>
          </p:cNvPr>
          <p:cNvSpPr txBox="1"/>
          <p:nvPr/>
        </p:nvSpPr>
        <p:spPr>
          <a:xfrm>
            <a:off x="9908720" y="6865738"/>
            <a:ext cx="4596851" cy="584775"/>
          </a:xfrm>
          <a:prstGeom prst="rect">
            <a:avLst/>
          </a:prstGeom>
          <a:noFill/>
        </p:spPr>
        <p:txBody>
          <a:bodyPr wrap="square" rtlCol="0">
            <a:spAutoFit/>
          </a:bodyPr>
          <a:lstStyle/>
          <a:p>
            <a:pPr algn="ctr"/>
            <a:r>
              <a:rPr lang="en-US" sz="3200" b="1" dirty="0">
                <a:solidFill>
                  <a:schemeClr val="accent2">
                    <a:lumMod val="50000"/>
                  </a:schemeClr>
                </a:solidFill>
              </a:rPr>
              <a:t>Wood Duck Habitat</a:t>
            </a:r>
          </a:p>
        </p:txBody>
      </p:sp>
      <p:sp>
        <p:nvSpPr>
          <p:cNvPr id="17" name="TextBox">
            <a:extLst>
              <a:ext uri="{FF2B5EF4-FFF2-40B4-BE49-F238E27FC236}">
                <a16:creationId xmlns:a16="http://schemas.microsoft.com/office/drawing/2014/main" id="{B56AC824-F485-150C-B328-5BA034426FD3}"/>
              </a:ext>
            </a:extLst>
          </p:cNvPr>
          <p:cNvSpPr txBox="1"/>
          <p:nvPr/>
        </p:nvSpPr>
        <p:spPr>
          <a:xfrm>
            <a:off x="17877573" y="6865738"/>
            <a:ext cx="5611398" cy="584775"/>
          </a:xfrm>
          <a:prstGeom prst="rect">
            <a:avLst/>
          </a:prstGeom>
          <a:noFill/>
        </p:spPr>
        <p:txBody>
          <a:bodyPr wrap="square" rtlCol="0">
            <a:spAutoFit/>
          </a:bodyPr>
          <a:lstStyle/>
          <a:p>
            <a:pPr algn="ctr"/>
            <a:r>
              <a:rPr lang="en-US" sz="3200" b="1" dirty="0">
                <a:solidFill>
                  <a:schemeClr val="accent2">
                    <a:lumMod val="50000"/>
                  </a:schemeClr>
                </a:solidFill>
              </a:rPr>
              <a:t>Protect Chimney Crayfish Area</a:t>
            </a:r>
          </a:p>
        </p:txBody>
      </p:sp>
      <p:sp>
        <p:nvSpPr>
          <p:cNvPr id="18" name="TextBox">
            <a:extLst>
              <a:ext uri="{FF2B5EF4-FFF2-40B4-BE49-F238E27FC236}">
                <a16:creationId xmlns:a16="http://schemas.microsoft.com/office/drawing/2014/main" id="{8ADB10DA-D139-DEF2-9951-20DB7F14C016}"/>
              </a:ext>
            </a:extLst>
          </p:cNvPr>
          <p:cNvSpPr txBox="1"/>
          <p:nvPr/>
        </p:nvSpPr>
        <p:spPr>
          <a:xfrm>
            <a:off x="25916407" y="6896082"/>
            <a:ext cx="3912131" cy="1077218"/>
          </a:xfrm>
          <a:prstGeom prst="rect">
            <a:avLst/>
          </a:prstGeom>
          <a:noFill/>
        </p:spPr>
        <p:txBody>
          <a:bodyPr wrap="square" rtlCol="0">
            <a:spAutoFit/>
          </a:bodyPr>
          <a:lstStyle/>
          <a:p>
            <a:pPr algn="ctr"/>
            <a:r>
              <a:rPr lang="en-US" sz="3200" b="1" dirty="0">
                <a:solidFill>
                  <a:schemeClr val="accent2">
                    <a:lumMod val="50000"/>
                  </a:schemeClr>
                </a:solidFill>
              </a:rPr>
              <a:t>Create Pollinator Areas</a:t>
            </a:r>
          </a:p>
        </p:txBody>
      </p:sp>
      <p:pic>
        <p:nvPicPr>
          <p:cNvPr id="2" name="Picture 1" descr="A set of green icons&#10;&#10;Description automatically generated">
            <a:extLst>
              <a:ext uri="{FF2B5EF4-FFF2-40B4-BE49-F238E27FC236}">
                <a16:creationId xmlns:a16="http://schemas.microsoft.com/office/drawing/2014/main" id="{8F42A750-725F-2C2B-A82D-F29540E92489}"/>
              </a:ext>
            </a:extLst>
          </p:cNvPr>
          <p:cNvPicPr>
            <a:picLocks noChangeAspect="1"/>
          </p:cNvPicPr>
          <p:nvPr/>
        </p:nvPicPr>
        <p:blipFill rotWithShape="1">
          <a:blip r:embed="rId2">
            <a:duotone>
              <a:schemeClr val="accent2">
                <a:shade val="45000"/>
                <a:satMod val="135000"/>
              </a:schemeClr>
              <a:prstClr val="white"/>
            </a:duotone>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l="28167" t="51402" r="55047" b="31491"/>
          <a:stretch/>
        </p:blipFill>
        <p:spPr>
          <a:xfrm>
            <a:off x="11228961" y="4962644"/>
            <a:ext cx="2120630" cy="1887158"/>
          </a:xfrm>
          <a:prstGeom prst="rect">
            <a:avLst/>
          </a:prstGeom>
        </p:spPr>
      </p:pic>
      <p:pic>
        <p:nvPicPr>
          <p:cNvPr id="4" name="Picture 3" descr="A set of green icons&#10;&#10;Description automatically generated">
            <a:extLst>
              <a:ext uri="{FF2B5EF4-FFF2-40B4-BE49-F238E27FC236}">
                <a16:creationId xmlns:a16="http://schemas.microsoft.com/office/drawing/2014/main" id="{F9C93808-2AC9-B884-1CB2-7EA51C28CB6E}"/>
              </a:ext>
            </a:extLst>
          </p:cNvPr>
          <p:cNvPicPr>
            <a:picLocks noChangeAspect="1"/>
          </p:cNvPicPr>
          <p:nvPr/>
        </p:nvPicPr>
        <p:blipFill rotWithShape="1">
          <a:blip r:embed="rId4">
            <a:duotone>
              <a:schemeClr val="accent2">
                <a:shade val="45000"/>
                <a:satMod val="135000"/>
              </a:schemeClr>
              <a:prstClr val="white"/>
            </a:duotone>
            <a:extLst>
              <a:ext uri="{28A0092B-C50C-407E-A947-70E740481C1C}">
                <a14:useLocalDpi xmlns:a14="http://schemas.microsoft.com/office/drawing/2010/main" val="0"/>
              </a:ext>
            </a:extLst>
          </a:blip>
          <a:srcRect l="5315" t="50469" r="72766" b="30635"/>
          <a:stretch/>
        </p:blipFill>
        <p:spPr>
          <a:xfrm>
            <a:off x="3191195" y="4603506"/>
            <a:ext cx="2769140" cy="2084434"/>
          </a:xfrm>
          <a:prstGeom prst="rect">
            <a:avLst/>
          </a:prstGeom>
        </p:spPr>
      </p:pic>
      <p:pic>
        <p:nvPicPr>
          <p:cNvPr id="7" name="Picture 6" descr="A set of green icons&#10;&#10;Description automatically generated">
            <a:extLst>
              <a:ext uri="{FF2B5EF4-FFF2-40B4-BE49-F238E27FC236}">
                <a16:creationId xmlns:a16="http://schemas.microsoft.com/office/drawing/2014/main" id="{7A5D417A-A5E6-AECF-A95B-683F4980083C}"/>
              </a:ext>
            </a:extLst>
          </p:cNvPr>
          <p:cNvPicPr>
            <a:picLocks noChangeAspect="1"/>
          </p:cNvPicPr>
          <p:nvPr/>
        </p:nvPicPr>
        <p:blipFill rotWithShape="1">
          <a:blip r:embed="rId4">
            <a:duotone>
              <a:schemeClr val="accent2">
                <a:shade val="45000"/>
                <a:satMod val="135000"/>
              </a:schemeClr>
              <a:prstClr val="white"/>
            </a:duotone>
            <a:extLst>
              <a:ext uri="{28A0092B-C50C-407E-A947-70E740481C1C}">
                <a14:useLocalDpi xmlns:a14="http://schemas.microsoft.com/office/drawing/2010/main" val="0"/>
              </a:ext>
            </a:extLst>
          </a:blip>
          <a:srcRect l="49160" t="30726" r="32531" b="49943"/>
          <a:stretch/>
        </p:blipFill>
        <p:spPr>
          <a:xfrm rot="1531591">
            <a:off x="19160955" y="4970328"/>
            <a:ext cx="2313090" cy="2132371"/>
          </a:xfrm>
          <a:prstGeom prst="rect">
            <a:avLst/>
          </a:prstGeom>
        </p:spPr>
      </p:pic>
      <p:pic>
        <p:nvPicPr>
          <p:cNvPr id="8" name="Picture 7" descr="A set of green icons&#10;&#10;Description automatically generated">
            <a:extLst>
              <a:ext uri="{FF2B5EF4-FFF2-40B4-BE49-F238E27FC236}">
                <a16:creationId xmlns:a16="http://schemas.microsoft.com/office/drawing/2014/main" id="{51CAAFE6-F88E-B699-6307-9B6A04BEC978}"/>
              </a:ext>
            </a:extLst>
          </p:cNvPr>
          <p:cNvPicPr>
            <a:picLocks noChangeAspect="1"/>
          </p:cNvPicPr>
          <p:nvPr/>
        </p:nvPicPr>
        <p:blipFill rotWithShape="1">
          <a:blip r:embed="rId4">
            <a:duotone>
              <a:schemeClr val="accent2">
                <a:shade val="45000"/>
                <a:satMod val="135000"/>
              </a:schemeClr>
              <a:prstClr val="white"/>
            </a:duotone>
            <a:extLst>
              <a:ext uri="{28A0092B-C50C-407E-A947-70E740481C1C}">
                <a14:useLocalDpi xmlns:a14="http://schemas.microsoft.com/office/drawing/2010/main" val="0"/>
              </a:ext>
            </a:extLst>
          </a:blip>
          <a:srcRect l="52627" t="7971" r="31076" b="73494"/>
          <a:stretch/>
        </p:blipFill>
        <p:spPr>
          <a:xfrm>
            <a:off x="26843062" y="5106060"/>
            <a:ext cx="2058822" cy="2044569"/>
          </a:xfrm>
          <a:prstGeom prst="rect">
            <a:avLst/>
          </a:prstGeom>
        </p:spPr>
      </p:pic>
      <p:sp>
        <p:nvSpPr>
          <p:cNvPr id="35" name="TextBox">
            <a:extLst>
              <a:ext uri="{FF2B5EF4-FFF2-40B4-BE49-F238E27FC236}">
                <a16:creationId xmlns:a16="http://schemas.microsoft.com/office/drawing/2014/main" id="{7FAE2C38-1752-7EDD-59E5-2823F8239AC5}"/>
              </a:ext>
            </a:extLst>
          </p:cNvPr>
          <p:cNvSpPr txBox="1"/>
          <p:nvPr/>
        </p:nvSpPr>
        <p:spPr>
          <a:xfrm>
            <a:off x="7033578" y="2009295"/>
            <a:ext cx="18982342" cy="1631216"/>
          </a:xfrm>
          <a:prstGeom prst="rect">
            <a:avLst/>
          </a:prstGeom>
          <a:noFill/>
        </p:spPr>
        <p:txBody>
          <a:bodyPr wrap="square" rtlCol="0">
            <a:spAutoFit/>
          </a:bodyPr>
          <a:lstStyle/>
          <a:p>
            <a:pPr algn="ctr"/>
            <a:r>
              <a:rPr lang="en-US" sz="10000" b="1" dirty="0">
                <a:solidFill>
                  <a:srgbClr val="CD7A43"/>
                </a:solidFill>
                <a:latin typeface="Arial Black" panose="020B0A04020102020204" pitchFamily="34" charset="0"/>
              </a:rPr>
              <a:t>WILDLIFE MANAGEMENT</a:t>
            </a:r>
          </a:p>
        </p:txBody>
      </p:sp>
      <p:cxnSp>
        <p:nvCxnSpPr>
          <p:cNvPr id="3" name="Straight Connector 2">
            <a:extLst>
              <a:ext uri="{FF2B5EF4-FFF2-40B4-BE49-F238E27FC236}">
                <a16:creationId xmlns:a16="http://schemas.microsoft.com/office/drawing/2014/main" id="{5AC6858F-F339-3D76-3EAE-38AFDED2A9CA}"/>
              </a:ext>
            </a:extLst>
          </p:cNvPr>
          <p:cNvCxnSpPr>
            <a:cxnSpLocks/>
          </p:cNvCxnSpPr>
          <p:nvPr/>
        </p:nvCxnSpPr>
        <p:spPr>
          <a:xfrm>
            <a:off x="8098276" y="6252698"/>
            <a:ext cx="0" cy="11354368"/>
          </a:xfrm>
          <a:prstGeom prst="line">
            <a:avLst/>
          </a:prstGeom>
          <a:ln w="1270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0D1D5E99-932C-8485-7195-6CD92CEB87FA}"/>
              </a:ext>
            </a:extLst>
          </p:cNvPr>
          <p:cNvCxnSpPr>
            <a:cxnSpLocks/>
          </p:cNvCxnSpPr>
          <p:nvPr/>
        </p:nvCxnSpPr>
        <p:spPr>
          <a:xfrm>
            <a:off x="16480275" y="6486161"/>
            <a:ext cx="0" cy="11354368"/>
          </a:xfrm>
          <a:prstGeom prst="line">
            <a:avLst/>
          </a:prstGeom>
          <a:ln w="1270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EBEE4ED9-7BB5-CFD0-64A3-354E7632D12F}"/>
              </a:ext>
            </a:extLst>
          </p:cNvPr>
          <p:cNvCxnSpPr>
            <a:cxnSpLocks/>
          </p:cNvCxnSpPr>
          <p:nvPr/>
        </p:nvCxnSpPr>
        <p:spPr>
          <a:xfrm>
            <a:off x="24106761" y="6505616"/>
            <a:ext cx="0" cy="11354368"/>
          </a:xfrm>
          <a:prstGeom prst="line">
            <a:avLst/>
          </a:prstGeom>
          <a:ln w="1270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
        <p:nvSpPr>
          <p:cNvPr id="9" name="TextBox">
            <a:extLst>
              <a:ext uri="{FF2B5EF4-FFF2-40B4-BE49-F238E27FC236}">
                <a16:creationId xmlns:a16="http://schemas.microsoft.com/office/drawing/2014/main" id="{2BD3D327-11ED-5723-70EF-89A279E55574}"/>
              </a:ext>
            </a:extLst>
          </p:cNvPr>
          <p:cNvSpPr txBox="1"/>
          <p:nvPr/>
        </p:nvSpPr>
        <p:spPr>
          <a:xfrm>
            <a:off x="8833262" y="20314352"/>
            <a:ext cx="13715454" cy="1200329"/>
          </a:xfrm>
          <a:prstGeom prst="rect">
            <a:avLst/>
          </a:prstGeom>
          <a:noFill/>
        </p:spPr>
        <p:txBody>
          <a:bodyPr wrap="square" rtlCol="0">
            <a:spAutoFit/>
          </a:bodyPr>
          <a:lstStyle/>
          <a:p>
            <a:pPr algn="ctr"/>
            <a:r>
              <a:rPr lang="en-US" sz="2400" b="1" dirty="0">
                <a:solidFill>
                  <a:schemeClr val="bg1">
                    <a:lumMod val="65000"/>
                  </a:schemeClr>
                </a:solidFill>
                <a:latin typeface="Arial" panose="020B0604020202020204" pitchFamily="34" charset="0"/>
                <a:cs typeface="Arial" panose="020B0604020202020204" pitchFamily="34" charset="0"/>
              </a:rPr>
              <a:t>PLACE DOTS UNDERNEATH MANAGEMENT OPTIONS</a:t>
            </a:r>
          </a:p>
          <a:p>
            <a:pPr algn="ctr"/>
            <a:r>
              <a:rPr lang="en-US" sz="2400" b="1" dirty="0">
                <a:solidFill>
                  <a:srgbClr val="4C837B"/>
                </a:solidFill>
                <a:latin typeface="Arial Black" panose="020B0A04020102020204" pitchFamily="34" charset="0"/>
              </a:rPr>
              <a:t> </a:t>
            </a:r>
          </a:p>
          <a:p>
            <a:pPr algn="ctr"/>
            <a:r>
              <a:rPr lang="en-US" sz="2400" b="1" dirty="0">
                <a:solidFill>
                  <a:srgbClr val="C00000"/>
                </a:solidFill>
                <a:latin typeface="Arial Black" panose="020B0A04020102020204" pitchFamily="34" charset="0"/>
              </a:rPr>
              <a:t>RED</a:t>
            </a:r>
            <a:r>
              <a:rPr lang="en-US" sz="2400" b="1" dirty="0">
                <a:solidFill>
                  <a:srgbClr val="4C837B"/>
                </a:solidFill>
                <a:latin typeface="Arial Black" panose="020B0A04020102020204" pitchFamily="34" charset="0"/>
              </a:rPr>
              <a:t> </a:t>
            </a:r>
            <a:r>
              <a:rPr lang="en-US" sz="2400" b="1" dirty="0">
                <a:solidFill>
                  <a:srgbClr val="C00000"/>
                </a:solidFill>
                <a:latin typeface="Arial Black" panose="020B0A04020102020204" pitchFamily="34" charset="0"/>
              </a:rPr>
              <a:t>– HIGH                      </a:t>
            </a:r>
            <a:r>
              <a:rPr lang="en-US" sz="2400" b="1" dirty="0">
                <a:solidFill>
                  <a:srgbClr val="0070C0"/>
                </a:solidFill>
                <a:latin typeface="Arial Black" panose="020B0A04020102020204" pitchFamily="34" charset="0"/>
              </a:rPr>
              <a:t>BLUE – MEDIUM                     </a:t>
            </a:r>
            <a:r>
              <a:rPr lang="en-US" sz="2400" b="1" dirty="0">
                <a:solidFill>
                  <a:schemeClr val="accent6">
                    <a:lumMod val="75000"/>
                  </a:schemeClr>
                </a:solidFill>
                <a:latin typeface="Arial Black" panose="020B0A04020102020204" pitchFamily="34" charset="0"/>
              </a:rPr>
              <a:t>GREEN - LOW</a:t>
            </a:r>
          </a:p>
        </p:txBody>
      </p:sp>
      <p:sp>
        <p:nvSpPr>
          <p:cNvPr id="10" name="Oval 9">
            <a:extLst>
              <a:ext uri="{FF2B5EF4-FFF2-40B4-BE49-F238E27FC236}">
                <a16:creationId xmlns:a16="http://schemas.microsoft.com/office/drawing/2014/main" id="{D48AB68C-356E-F32E-5C4C-80FBE0C09707}"/>
              </a:ext>
            </a:extLst>
          </p:cNvPr>
          <p:cNvSpPr/>
          <p:nvPr/>
        </p:nvSpPr>
        <p:spPr>
          <a:xfrm>
            <a:off x="9517354" y="21044628"/>
            <a:ext cx="326541" cy="326541"/>
          </a:xfrm>
          <a:prstGeom prst="ellipse">
            <a:avLst/>
          </a:prstGeom>
          <a:solidFill>
            <a:srgbClr val="C00000"/>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a:extLst>
              <a:ext uri="{FF2B5EF4-FFF2-40B4-BE49-F238E27FC236}">
                <a16:creationId xmlns:a16="http://schemas.microsoft.com/office/drawing/2014/main" id="{E10E6ED5-B69D-5705-E722-CDD2917C0487}"/>
              </a:ext>
            </a:extLst>
          </p:cNvPr>
          <p:cNvSpPr/>
          <p:nvPr/>
        </p:nvSpPr>
        <p:spPr>
          <a:xfrm>
            <a:off x="13760598" y="21044629"/>
            <a:ext cx="326541" cy="326541"/>
          </a:xfrm>
          <a:prstGeom prst="ellipse">
            <a:avLst/>
          </a:prstGeom>
          <a:solidFill>
            <a:srgbClr val="0070C0"/>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rgbClr val="0070C0"/>
              </a:solidFill>
            </a:endParaRPr>
          </a:p>
        </p:txBody>
      </p:sp>
      <p:sp>
        <p:nvSpPr>
          <p:cNvPr id="12" name="Oval 11">
            <a:extLst>
              <a:ext uri="{FF2B5EF4-FFF2-40B4-BE49-F238E27FC236}">
                <a16:creationId xmlns:a16="http://schemas.microsoft.com/office/drawing/2014/main" id="{866FAA1B-28B5-92B5-517A-1977B5FA9229}"/>
              </a:ext>
            </a:extLst>
          </p:cNvPr>
          <p:cNvSpPr/>
          <p:nvPr/>
        </p:nvSpPr>
        <p:spPr>
          <a:xfrm>
            <a:off x="18504722" y="21052108"/>
            <a:ext cx="326541" cy="326541"/>
          </a:xfrm>
          <a:prstGeom prst="ellipse">
            <a:avLst/>
          </a:prstGeom>
          <a:solidFill>
            <a:schemeClr val="accent6">
              <a:lumMod val="75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rgbClr val="0070C0"/>
              </a:solidFill>
            </a:endParaRPr>
          </a:p>
        </p:txBody>
      </p:sp>
      <p:sp>
        <p:nvSpPr>
          <p:cNvPr id="19" name="TextBox 18">
            <a:extLst>
              <a:ext uri="{FF2B5EF4-FFF2-40B4-BE49-F238E27FC236}">
                <a16:creationId xmlns:a16="http://schemas.microsoft.com/office/drawing/2014/main" id="{AFE4B5AD-3EBF-B2F1-7B13-03C9389D9FAF}"/>
              </a:ext>
            </a:extLst>
          </p:cNvPr>
          <p:cNvSpPr txBox="1"/>
          <p:nvPr/>
        </p:nvSpPr>
        <p:spPr>
          <a:xfrm>
            <a:off x="6464562" y="3791204"/>
            <a:ext cx="19989276" cy="584775"/>
          </a:xfrm>
          <a:prstGeom prst="rect">
            <a:avLst/>
          </a:prstGeom>
          <a:noFill/>
        </p:spPr>
        <p:txBody>
          <a:bodyPr wrap="square">
            <a:spAutoFit/>
          </a:bodyPr>
          <a:lstStyle/>
          <a:p>
            <a:pPr algn="ctr"/>
            <a:r>
              <a:rPr lang="en-US" sz="3200" dirty="0">
                <a:solidFill>
                  <a:schemeClr val="accent2">
                    <a:lumMod val="50000"/>
                  </a:schemeClr>
                </a:solidFill>
              </a:rPr>
              <a:t>Review each management option and assign a priority level based on importance and urgency</a:t>
            </a:r>
          </a:p>
        </p:txBody>
      </p:sp>
      <p:cxnSp>
        <p:nvCxnSpPr>
          <p:cNvPr id="15" name="Straight Connector 14">
            <a:extLst>
              <a:ext uri="{FF2B5EF4-FFF2-40B4-BE49-F238E27FC236}">
                <a16:creationId xmlns:a16="http://schemas.microsoft.com/office/drawing/2014/main" id="{061FB5D4-9717-99C8-95F0-8E7E449710F9}"/>
              </a:ext>
            </a:extLst>
          </p:cNvPr>
          <p:cNvCxnSpPr>
            <a:cxnSpLocks/>
          </p:cNvCxnSpPr>
          <p:nvPr/>
        </p:nvCxnSpPr>
        <p:spPr>
          <a:xfrm>
            <a:off x="2460774" y="12393021"/>
            <a:ext cx="27031982" cy="0"/>
          </a:xfrm>
          <a:prstGeom prst="line">
            <a:avLst/>
          </a:prstGeom>
          <a:ln w="1270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0" name="TextBox">
            <a:extLst>
              <a:ext uri="{FF2B5EF4-FFF2-40B4-BE49-F238E27FC236}">
                <a16:creationId xmlns:a16="http://schemas.microsoft.com/office/drawing/2014/main" id="{A3E6B8C3-ADA6-134F-75D2-8B14188DCEC1}"/>
              </a:ext>
            </a:extLst>
          </p:cNvPr>
          <p:cNvSpPr txBox="1"/>
          <p:nvPr/>
        </p:nvSpPr>
        <p:spPr>
          <a:xfrm>
            <a:off x="0" y="14324688"/>
            <a:ext cx="3145807" cy="830997"/>
          </a:xfrm>
          <a:prstGeom prst="rect">
            <a:avLst/>
          </a:prstGeom>
          <a:noFill/>
        </p:spPr>
        <p:txBody>
          <a:bodyPr wrap="square" rtlCol="0">
            <a:spAutoFit/>
          </a:bodyPr>
          <a:lstStyle/>
          <a:p>
            <a:pPr algn="ctr"/>
            <a:r>
              <a:rPr lang="en-US" sz="2400" dirty="0">
                <a:solidFill>
                  <a:schemeClr val="bg1">
                    <a:lumMod val="65000"/>
                  </a:schemeClr>
                </a:solidFill>
                <a:latin typeface="Arial" panose="020B0604020202020204" pitchFamily="34" charset="0"/>
                <a:cs typeface="Arial" panose="020B0604020202020204" pitchFamily="34" charset="0"/>
              </a:rPr>
              <a:t>COMMENTS</a:t>
            </a:r>
          </a:p>
          <a:p>
            <a:pPr algn="ctr"/>
            <a:r>
              <a:rPr lang="en-US" sz="2400" dirty="0">
                <a:solidFill>
                  <a:schemeClr val="bg1">
                    <a:lumMod val="65000"/>
                  </a:schemeClr>
                </a:solidFill>
                <a:latin typeface="Arial" panose="020B0604020202020204" pitchFamily="34" charset="0"/>
                <a:cs typeface="Arial" panose="020B0604020202020204" pitchFamily="34" charset="0"/>
              </a:rPr>
              <a:t>SECTION</a:t>
            </a:r>
            <a:endParaRPr lang="en-US" sz="2400" dirty="0">
              <a:solidFill>
                <a:schemeClr val="accent6">
                  <a:lumMod val="75000"/>
                </a:schemeClr>
              </a:solidFill>
              <a:latin typeface="Arial Black" panose="020B0A04020102020204" pitchFamily="34" charset="0"/>
            </a:endParaRPr>
          </a:p>
        </p:txBody>
      </p:sp>
    </p:spTree>
    <p:extLst>
      <p:ext uri="{BB962C8B-B14F-4D97-AF65-F5344CB8AC3E}">
        <p14:creationId xmlns:p14="http://schemas.microsoft.com/office/powerpoint/2010/main" val="11756148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9A1B169D-AEAB-E9E5-BBE1-725B8D574B16}"/>
              </a:ext>
            </a:extLst>
          </p:cNvPr>
          <p:cNvCxnSpPr>
            <a:cxnSpLocks/>
          </p:cNvCxnSpPr>
          <p:nvPr/>
        </p:nvCxnSpPr>
        <p:spPr>
          <a:xfrm>
            <a:off x="8881810" y="11365186"/>
            <a:ext cx="14987060" cy="72807"/>
          </a:xfrm>
          <a:prstGeom prst="line">
            <a:avLst/>
          </a:prstGeom>
          <a:ln w="1524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5" name="TextBox">
            <a:extLst>
              <a:ext uri="{FF2B5EF4-FFF2-40B4-BE49-F238E27FC236}">
                <a16:creationId xmlns:a16="http://schemas.microsoft.com/office/drawing/2014/main" id="{7FAE2C38-1752-7EDD-59E5-2823F8239AC5}"/>
              </a:ext>
            </a:extLst>
          </p:cNvPr>
          <p:cNvSpPr txBox="1"/>
          <p:nvPr/>
        </p:nvSpPr>
        <p:spPr>
          <a:xfrm>
            <a:off x="2867040" y="1900969"/>
            <a:ext cx="27184320" cy="3170099"/>
          </a:xfrm>
          <a:prstGeom prst="rect">
            <a:avLst/>
          </a:prstGeom>
          <a:noFill/>
        </p:spPr>
        <p:txBody>
          <a:bodyPr wrap="square" rtlCol="0">
            <a:spAutoFit/>
          </a:bodyPr>
          <a:lstStyle/>
          <a:p>
            <a:pPr algn="ctr"/>
            <a:r>
              <a:rPr lang="en-US" sz="10000" b="1" dirty="0">
                <a:solidFill>
                  <a:schemeClr val="accent5">
                    <a:lumMod val="75000"/>
                  </a:schemeClr>
                </a:solidFill>
                <a:latin typeface="Arial Black" panose="020B0A04020102020204" pitchFamily="34" charset="0"/>
              </a:rPr>
              <a:t>EDUCATION AND COMMUNITY INVOLVEMENT</a:t>
            </a:r>
          </a:p>
        </p:txBody>
      </p:sp>
      <p:pic>
        <p:nvPicPr>
          <p:cNvPr id="2" name="Picture 1" descr="A set of green icons&#10;&#10;Description automatically generated">
            <a:extLst>
              <a:ext uri="{FF2B5EF4-FFF2-40B4-BE49-F238E27FC236}">
                <a16:creationId xmlns:a16="http://schemas.microsoft.com/office/drawing/2014/main" id="{BBE92CDD-87DA-6BC9-24E5-29907E213797}"/>
              </a:ext>
            </a:extLst>
          </p:cNvPr>
          <p:cNvPicPr>
            <a:picLocks noChangeAspect="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23235" t="70908" r="53085" b="2843"/>
          <a:stretch/>
        </p:blipFill>
        <p:spPr>
          <a:xfrm>
            <a:off x="21905386" y="8730364"/>
            <a:ext cx="2991558" cy="2895486"/>
          </a:xfrm>
          <a:prstGeom prst="rect">
            <a:avLst/>
          </a:prstGeom>
        </p:spPr>
      </p:pic>
      <p:pic>
        <p:nvPicPr>
          <p:cNvPr id="3" name="Picture 2" descr="A set of green icons&#10;&#10;Description automatically generated">
            <a:extLst>
              <a:ext uri="{FF2B5EF4-FFF2-40B4-BE49-F238E27FC236}">
                <a16:creationId xmlns:a16="http://schemas.microsoft.com/office/drawing/2014/main" id="{D2A61FEC-A93C-259C-6980-FEF20806D776}"/>
              </a:ext>
            </a:extLst>
          </p:cNvPr>
          <p:cNvPicPr>
            <a:picLocks noChangeAspect="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47218" t="70137" r="29102" b="3614"/>
          <a:stretch/>
        </p:blipFill>
        <p:spPr>
          <a:xfrm>
            <a:off x="7445654" y="8750715"/>
            <a:ext cx="2991558" cy="2895486"/>
          </a:xfrm>
          <a:prstGeom prst="rect">
            <a:avLst/>
          </a:prstGeom>
        </p:spPr>
      </p:pic>
      <p:cxnSp>
        <p:nvCxnSpPr>
          <p:cNvPr id="11" name="Straight Connector 10">
            <a:extLst>
              <a:ext uri="{FF2B5EF4-FFF2-40B4-BE49-F238E27FC236}">
                <a16:creationId xmlns:a16="http://schemas.microsoft.com/office/drawing/2014/main" id="{BB311702-9EF7-40D1-D4BE-13ADBB00BCE9}"/>
              </a:ext>
            </a:extLst>
          </p:cNvPr>
          <p:cNvCxnSpPr>
            <a:cxnSpLocks/>
          </p:cNvCxnSpPr>
          <p:nvPr/>
        </p:nvCxnSpPr>
        <p:spPr>
          <a:xfrm>
            <a:off x="8870754" y="11757974"/>
            <a:ext cx="0" cy="2597286"/>
          </a:xfrm>
          <a:prstGeom prst="line">
            <a:avLst/>
          </a:prstGeom>
          <a:ln w="127000">
            <a:solidFill>
              <a:srgbClr val="5374B1"/>
            </a:solidFill>
            <a:prstDash val="sysDot"/>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1176DF43-2B2B-96E7-0916-74B012D8D095}"/>
              </a:ext>
            </a:extLst>
          </p:cNvPr>
          <p:cNvSpPr/>
          <p:nvPr/>
        </p:nvSpPr>
        <p:spPr>
          <a:xfrm>
            <a:off x="8714734" y="14318171"/>
            <a:ext cx="326541" cy="326541"/>
          </a:xfrm>
          <a:prstGeom prst="ellipse">
            <a:avLst/>
          </a:prstGeom>
          <a:solidFill>
            <a:srgbClr val="5374B1"/>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Oval 13">
            <a:extLst>
              <a:ext uri="{FF2B5EF4-FFF2-40B4-BE49-F238E27FC236}">
                <a16:creationId xmlns:a16="http://schemas.microsoft.com/office/drawing/2014/main" id="{0A861F02-548D-A58A-74D1-2B007E25C22D}"/>
              </a:ext>
            </a:extLst>
          </p:cNvPr>
          <p:cNvSpPr/>
          <p:nvPr/>
        </p:nvSpPr>
        <p:spPr>
          <a:xfrm>
            <a:off x="23384438" y="11118012"/>
            <a:ext cx="608927" cy="608927"/>
          </a:xfrm>
          <a:prstGeom prst="ellipse">
            <a:avLst/>
          </a:prstGeom>
          <a:solidFill>
            <a:schemeClr val="bg1"/>
          </a:solidFill>
          <a:ln w="127000">
            <a:solidFill>
              <a:srgbClr val="5374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5" name="Straight Connector 14">
            <a:extLst>
              <a:ext uri="{FF2B5EF4-FFF2-40B4-BE49-F238E27FC236}">
                <a16:creationId xmlns:a16="http://schemas.microsoft.com/office/drawing/2014/main" id="{E6CDDB13-EC33-5E2B-32A0-9AA02B178DD3}"/>
              </a:ext>
            </a:extLst>
          </p:cNvPr>
          <p:cNvCxnSpPr>
            <a:cxnSpLocks/>
          </p:cNvCxnSpPr>
          <p:nvPr/>
        </p:nvCxnSpPr>
        <p:spPr>
          <a:xfrm>
            <a:off x="23711322" y="11789007"/>
            <a:ext cx="0" cy="2792993"/>
          </a:xfrm>
          <a:prstGeom prst="line">
            <a:avLst/>
          </a:prstGeom>
          <a:ln w="127000">
            <a:solidFill>
              <a:srgbClr val="5374B1"/>
            </a:solidFill>
            <a:prstDash val="sysDot"/>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86E564C7-2E78-8D08-6E14-3DE584D1C8C7}"/>
              </a:ext>
            </a:extLst>
          </p:cNvPr>
          <p:cNvSpPr/>
          <p:nvPr/>
        </p:nvSpPr>
        <p:spPr>
          <a:xfrm>
            <a:off x="23555299" y="14374853"/>
            <a:ext cx="326541" cy="326541"/>
          </a:xfrm>
          <a:prstGeom prst="ellipse">
            <a:avLst/>
          </a:prstGeom>
          <a:solidFill>
            <a:srgbClr val="5374B1"/>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TextBox">
            <a:extLst>
              <a:ext uri="{FF2B5EF4-FFF2-40B4-BE49-F238E27FC236}">
                <a16:creationId xmlns:a16="http://schemas.microsoft.com/office/drawing/2014/main" id="{4BDB0165-E97E-695C-A28C-65A117C20E47}"/>
              </a:ext>
            </a:extLst>
          </p:cNvPr>
          <p:cNvSpPr txBox="1"/>
          <p:nvPr/>
        </p:nvSpPr>
        <p:spPr>
          <a:xfrm>
            <a:off x="19333551" y="15132004"/>
            <a:ext cx="8770035" cy="4154984"/>
          </a:xfrm>
          <a:prstGeom prst="rect">
            <a:avLst/>
          </a:prstGeom>
          <a:noFill/>
        </p:spPr>
        <p:txBody>
          <a:bodyPr wrap="square" rtlCol="0">
            <a:spAutoFit/>
          </a:bodyPr>
          <a:lstStyle/>
          <a:p>
            <a:pPr algn="ctr"/>
            <a:r>
              <a:rPr lang="en-US" sz="4000" b="1" dirty="0">
                <a:solidFill>
                  <a:schemeClr val="accent1">
                    <a:lumMod val="50000"/>
                  </a:schemeClr>
                </a:solidFill>
              </a:rPr>
              <a:t>Spring and Fall Cleanup</a:t>
            </a:r>
          </a:p>
          <a:p>
            <a:endParaRPr lang="en-US" sz="3200" b="1" dirty="0">
              <a:solidFill>
                <a:schemeClr val="accent1">
                  <a:lumMod val="50000"/>
                </a:schemeClr>
              </a:solidFill>
            </a:endParaRPr>
          </a:p>
          <a:p>
            <a:r>
              <a:rPr lang="en-US" sz="3200" dirty="0">
                <a:solidFill>
                  <a:schemeClr val="accent1">
                    <a:lumMod val="50000"/>
                  </a:schemeClr>
                </a:solidFill>
              </a:rPr>
              <a:t>Organize cleanup days during spring and fall at the park to remove litter, debris, and invasive plants. </a:t>
            </a:r>
          </a:p>
          <a:p>
            <a:endParaRPr lang="en-US" sz="3200" dirty="0">
              <a:solidFill>
                <a:schemeClr val="accent1">
                  <a:lumMod val="50000"/>
                </a:schemeClr>
              </a:solidFill>
            </a:endParaRPr>
          </a:p>
          <a:p>
            <a:r>
              <a:rPr lang="en-US" sz="3200" dirty="0">
                <a:solidFill>
                  <a:schemeClr val="accent1">
                    <a:lumMod val="50000"/>
                  </a:schemeClr>
                </a:solidFill>
              </a:rPr>
              <a:t>Collect garbage throughout the park and work with City to have park waste picked up shortly after clean up day.</a:t>
            </a:r>
          </a:p>
        </p:txBody>
      </p:sp>
      <p:sp>
        <p:nvSpPr>
          <p:cNvPr id="25" name="TextBox">
            <a:extLst>
              <a:ext uri="{FF2B5EF4-FFF2-40B4-BE49-F238E27FC236}">
                <a16:creationId xmlns:a16="http://schemas.microsoft.com/office/drawing/2014/main" id="{DD451694-DD0E-079F-90F9-13F4362A35A7}"/>
              </a:ext>
            </a:extLst>
          </p:cNvPr>
          <p:cNvSpPr txBox="1"/>
          <p:nvPr/>
        </p:nvSpPr>
        <p:spPr>
          <a:xfrm>
            <a:off x="4344806" y="15142806"/>
            <a:ext cx="9013962" cy="4524315"/>
          </a:xfrm>
          <a:prstGeom prst="rect">
            <a:avLst/>
          </a:prstGeom>
          <a:noFill/>
        </p:spPr>
        <p:txBody>
          <a:bodyPr wrap="square" rtlCol="0">
            <a:spAutoFit/>
          </a:bodyPr>
          <a:lstStyle/>
          <a:p>
            <a:pPr algn="ctr"/>
            <a:r>
              <a:rPr lang="en-US" sz="4000" b="1" dirty="0">
                <a:solidFill>
                  <a:schemeClr val="accent1">
                    <a:lumMod val="50000"/>
                  </a:schemeClr>
                </a:solidFill>
              </a:rPr>
              <a:t>Signage at Key Areas</a:t>
            </a:r>
          </a:p>
          <a:p>
            <a:endParaRPr lang="en-US" sz="3200" b="1" dirty="0">
              <a:solidFill>
                <a:schemeClr val="accent1">
                  <a:lumMod val="50000"/>
                </a:schemeClr>
              </a:solidFill>
            </a:endParaRPr>
          </a:p>
          <a:p>
            <a:r>
              <a:rPr lang="en-US" sz="3200" dirty="0">
                <a:solidFill>
                  <a:schemeClr val="accent1">
                    <a:lumMod val="50000"/>
                  </a:schemeClr>
                </a:solidFill>
              </a:rPr>
              <a:t>Create signage at the key areas where management actions are being taken.</a:t>
            </a:r>
          </a:p>
          <a:p>
            <a:endParaRPr lang="en-US" sz="3200" dirty="0">
              <a:solidFill>
                <a:schemeClr val="accent1">
                  <a:lumMod val="50000"/>
                </a:schemeClr>
              </a:solidFill>
            </a:endParaRPr>
          </a:p>
          <a:p>
            <a:pPr marL="342900" indent="-342900">
              <a:buFont typeface="Arial" panose="020B0604020202020204" pitchFamily="34" charset="0"/>
              <a:buChar char="•"/>
            </a:pPr>
            <a:r>
              <a:rPr lang="en-US" sz="3200" dirty="0">
                <a:solidFill>
                  <a:schemeClr val="accent1">
                    <a:lumMod val="50000"/>
                  </a:schemeClr>
                </a:solidFill>
              </a:rPr>
              <a:t>Information about turtle nesting area, pollinator plantings etc.</a:t>
            </a:r>
          </a:p>
          <a:p>
            <a:pPr marL="342900" indent="-342900">
              <a:buFont typeface="Arial" panose="020B0604020202020204" pitchFamily="34" charset="0"/>
              <a:buChar char="•"/>
            </a:pPr>
            <a:r>
              <a:rPr lang="en-US" sz="3200" dirty="0">
                <a:solidFill>
                  <a:schemeClr val="accent1">
                    <a:lumMod val="50000"/>
                  </a:schemeClr>
                </a:solidFill>
              </a:rPr>
              <a:t>Explain purposes of restoration or improvement</a:t>
            </a:r>
          </a:p>
          <a:p>
            <a:endParaRPr lang="en-US" sz="2400" dirty="0">
              <a:solidFill>
                <a:schemeClr val="accent1">
                  <a:lumMod val="50000"/>
                </a:schemeClr>
              </a:solidFill>
            </a:endParaRPr>
          </a:p>
        </p:txBody>
      </p:sp>
      <p:sp>
        <p:nvSpPr>
          <p:cNvPr id="4" name="TextBox">
            <a:extLst>
              <a:ext uri="{FF2B5EF4-FFF2-40B4-BE49-F238E27FC236}">
                <a16:creationId xmlns:a16="http://schemas.microsoft.com/office/drawing/2014/main" id="{C56E2D9D-A11C-14D1-5EDC-FF9327ADA06A}"/>
              </a:ext>
            </a:extLst>
          </p:cNvPr>
          <p:cNvSpPr txBox="1"/>
          <p:nvPr/>
        </p:nvSpPr>
        <p:spPr>
          <a:xfrm>
            <a:off x="5758775" y="5405576"/>
            <a:ext cx="6741178" cy="2554545"/>
          </a:xfrm>
          <a:prstGeom prst="rect">
            <a:avLst/>
          </a:prstGeom>
          <a:noFill/>
        </p:spPr>
        <p:txBody>
          <a:bodyPr wrap="square" rtlCol="0">
            <a:spAutoFit/>
          </a:bodyPr>
          <a:lstStyle/>
          <a:p>
            <a:pPr algn="r"/>
            <a:r>
              <a:rPr lang="en-US" sz="8000" b="1" dirty="0">
                <a:solidFill>
                  <a:schemeClr val="accent1">
                    <a:lumMod val="60000"/>
                    <a:lumOff val="40000"/>
                  </a:schemeClr>
                </a:solidFill>
                <a:latin typeface="Arial Black" panose="020B0A04020102020204" pitchFamily="34" charset="0"/>
                <a:cs typeface="Arial" panose="020B0604020202020204" pitchFamily="34" charset="0"/>
              </a:rPr>
              <a:t>WHAT WE HEARD</a:t>
            </a:r>
          </a:p>
        </p:txBody>
      </p:sp>
      <p:sp>
        <p:nvSpPr>
          <p:cNvPr id="7" name="TextBox">
            <a:extLst>
              <a:ext uri="{FF2B5EF4-FFF2-40B4-BE49-F238E27FC236}">
                <a16:creationId xmlns:a16="http://schemas.microsoft.com/office/drawing/2014/main" id="{81D5C67F-5839-082C-3F27-827BCD2EACF8}"/>
              </a:ext>
            </a:extLst>
          </p:cNvPr>
          <p:cNvSpPr txBox="1"/>
          <p:nvPr/>
        </p:nvSpPr>
        <p:spPr>
          <a:xfrm>
            <a:off x="12759773" y="5516025"/>
            <a:ext cx="15832438" cy="2246769"/>
          </a:xfrm>
          <a:prstGeom prst="rect">
            <a:avLst/>
          </a:prstGeom>
          <a:noFill/>
        </p:spPr>
        <p:txBody>
          <a:bodyPr wrap="square" rtlCol="0">
            <a:spAutoFit/>
          </a:bodyPr>
          <a:lstStyle/>
          <a:p>
            <a:pPr marL="171450" lvl="0" indent="-171450" eaLnBrk="0" fontAlgn="base" hangingPunct="0">
              <a:spcBef>
                <a:spcPct val="0"/>
              </a:spcBef>
              <a:spcAft>
                <a:spcPct val="0"/>
              </a:spcAft>
              <a:buFont typeface="Arial" panose="020B0604020202020204" pitchFamily="34" charset="0"/>
              <a:buChar char="•"/>
            </a:pPr>
            <a:r>
              <a:rPr lang="en-US" altLang="en-US" sz="2800" dirty="0">
                <a:solidFill>
                  <a:schemeClr val="accent1">
                    <a:lumMod val="50000"/>
                  </a:schemeClr>
                </a:solidFill>
              </a:rPr>
              <a:t>Install educational signs about types of trees and plants</a:t>
            </a:r>
          </a:p>
          <a:p>
            <a:pPr marL="171450" lvl="0" indent="-171450" eaLnBrk="0" fontAlgn="base" hangingPunct="0">
              <a:spcBef>
                <a:spcPct val="0"/>
              </a:spcBef>
              <a:spcAft>
                <a:spcPct val="0"/>
              </a:spcAft>
              <a:buFont typeface="Arial" panose="020B0604020202020204" pitchFamily="34" charset="0"/>
              <a:buChar char="•"/>
            </a:pPr>
            <a:r>
              <a:rPr lang="en-US" altLang="en-US" sz="2800" dirty="0">
                <a:solidFill>
                  <a:schemeClr val="accent1">
                    <a:lumMod val="50000"/>
                  </a:schemeClr>
                </a:solidFill>
              </a:rPr>
              <a:t>Ensure the area remains natural and enjoyable for walking and appreciating nature</a:t>
            </a:r>
          </a:p>
          <a:p>
            <a:pPr marL="171450" lvl="0" indent="-171450" eaLnBrk="0" fontAlgn="base" hangingPunct="0">
              <a:spcBef>
                <a:spcPct val="0"/>
              </a:spcBef>
              <a:spcAft>
                <a:spcPct val="0"/>
              </a:spcAft>
              <a:buFont typeface="Arial" panose="020B0604020202020204" pitchFamily="34" charset="0"/>
              <a:buChar char="•"/>
            </a:pPr>
            <a:r>
              <a:rPr lang="en-US" altLang="en-US" sz="2800" dirty="0">
                <a:solidFill>
                  <a:schemeClr val="accent1">
                    <a:lumMod val="50000"/>
                  </a:schemeClr>
                </a:solidFill>
              </a:rPr>
              <a:t>Encourage proper disposal of garbage through signage</a:t>
            </a:r>
          </a:p>
          <a:p>
            <a:pPr marL="171450" lvl="0" indent="-171450" eaLnBrk="0" fontAlgn="base" hangingPunct="0">
              <a:spcBef>
                <a:spcPct val="0"/>
              </a:spcBef>
              <a:spcAft>
                <a:spcPct val="0"/>
              </a:spcAft>
              <a:buFont typeface="Arial" panose="020B0604020202020204" pitchFamily="34" charset="0"/>
              <a:buChar char="•"/>
            </a:pPr>
            <a:r>
              <a:rPr lang="en-US" altLang="en-US" sz="2800" dirty="0">
                <a:solidFill>
                  <a:schemeClr val="accent1">
                    <a:lumMod val="50000"/>
                  </a:schemeClr>
                </a:solidFill>
              </a:rPr>
              <a:t>Participate in planning meetings and arranging days for managing invasive species</a:t>
            </a:r>
          </a:p>
          <a:p>
            <a:pPr marL="171450" lvl="0" indent="-171450" eaLnBrk="0" fontAlgn="base" hangingPunct="0">
              <a:spcBef>
                <a:spcPct val="0"/>
              </a:spcBef>
              <a:spcAft>
                <a:spcPct val="0"/>
              </a:spcAft>
              <a:buFont typeface="Arial" panose="020B0604020202020204" pitchFamily="34" charset="0"/>
              <a:buChar char="•"/>
            </a:pPr>
            <a:r>
              <a:rPr lang="en-US" altLang="en-US" sz="2800" dirty="0">
                <a:solidFill>
                  <a:schemeClr val="accent1">
                    <a:lumMod val="50000"/>
                  </a:schemeClr>
                </a:solidFill>
              </a:rPr>
              <a:t>Foster a sense of ownership and responsibility among residents through collective efforts </a:t>
            </a:r>
          </a:p>
        </p:txBody>
      </p:sp>
      <p:sp>
        <p:nvSpPr>
          <p:cNvPr id="8" name="TextBox">
            <a:extLst>
              <a:ext uri="{FF2B5EF4-FFF2-40B4-BE49-F238E27FC236}">
                <a16:creationId xmlns:a16="http://schemas.microsoft.com/office/drawing/2014/main" id="{01F262DB-5591-83F2-3468-D91FB70CB217}"/>
              </a:ext>
            </a:extLst>
          </p:cNvPr>
          <p:cNvSpPr txBox="1"/>
          <p:nvPr/>
        </p:nvSpPr>
        <p:spPr>
          <a:xfrm rot="5400000">
            <a:off x="-5639019" y="12194596"/>
            <a:ext cx="13616252" cy="861774"/>
          </a:xfrm>
          <a:prstGeom prst="rect">
            <a:avLst/>
          </a:prstGeom>
          <a:noFill/>
        </p:spPr>
        <p:txBody>
          <a:bodyPr wrap="square" rtlCol="0">
            <a:spAutoFit/>
          </a:bodyPr>
          <a:lstStyle/>
          <a:p>
            <a:pPr algn="r"/>
            <a:r>
              <a:rPr lang="en-US" sz="5000" b="1" dirty="0">
                <a:solidFill>
                  <a:schemeClr val="accent1">
                    <a:lumMod val="60000"/>
                    <a:lumOff val="40000"/>
                  </a:schemeClr>
                </a:solidFill>
                <a:latin typeface="Arial Black" panose="020B0A04020102020204" pitchFamily="34" charset="0"/>
                <a:cs typeface="Arial" panose="020B0604020202020204" pitchFamily="34" charset="0"/>
              </a:rPr>
              <a:t>MANAGEMENT OPTIONS DEVELOPED</a:t>
            </a:r>
          </a:p>
        </p:txBody>
      </p:sp>
      <p:sp>
        <p:nvSpPr>
          <p:cNvPr id="6" name="Oval 5">
            <a:extLst>
              <a:ext uri="{FF2B5EF4-FFF2-40B4-BE49-F238E27FC236}">
                <a16:creationId xmlns:a16="http://schemas.microsoft.com/office/drawing/2014/main" id="{FC6A5F5B-EFF6-8170-9D61-8392E1681F09}"/>
              </a:ext>
            </a:extLst>
          </p:cNvPr>
          <p:cNvSpPr/>
          <p:nvPr/>
        </p:nvSpPr>
        <p:spPr>
          <a:xfrm>
            <a:off x="8547324" y="11042256"/>
            <a:ext cx="608927" cy="608927"/>
          </a:xfrm>
          <a:prstGeom prst="ellipse">
            <a:avLst/>
          </a:prstGeom>
          <a:solidFill>
            <a:schemeClr val="bg1"/>
          </a:solidFill>
          <a:ln w="127000">
            <a:solidFill>
              <a:srgbClr val="5374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5150116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A set of green icons&#10;&#10;Description automatically generated">
            <a:extLst>
              <a:ext uri="{FF2B5EF4-FFF2-40B4-BE49-F238E27FC236}">
                <a16:creationId xmlns:a16="http://schemas.microsoft.com/office/drawing/2014/main" id="{38D18DE8-F0EA-EDEA-9200-4008D11698E8}"/>
              </a:ext>
            </a:extLst>
          </p:cNvPr>
          <p:cNvPicPr>
            <a:picLocks noChangeAspect="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23235" t="70908" r="53085" b="2843"/>
          <a:stretch/>
        </p:blipFill>
        <p:spPr>
          <a:xfrm>
            <a:off x="20116750" y="4500079"/>
            <a:ext cx="2991558" cy="2895486"/>
          </a:xfrm>
          <a:prstGeom prst="rect">
            <a:avLst/>
          </a:prstGeom>
        </p:spPr>
      </p:pic>
      <p:pic>
        <p:nvPicPr>
          <p:cNvPr id="24" name="Picture 23" descr="A set of green icons&#10;&#10;Description automatically generated">
            <a:extLst>
              <a:ext uri="{FF2B5EF4-FFF2-40B4-BE49-F238E27FC236}">
                <a16:creationId xmlns:a16="http://schemas.microsoft.com/office/drawing/2014/main" id="{FC5739A6-2252-76CE-687F-0F264199F2F4}"/>
              </a:ext>
            </a:extLst>
          </p:cNvPr>
          <p:cNvPicPr>
            <a:picLocks noChangeAspect="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47218" t="70137" r="29102" b="3614"/>
          <a:stretch/>
        </p:blipFill>
        <p:spPr>
          <a:xfrm>
            <a:off x="9698698" y="4540571"/>
            <a:ext cx="2991558" cy="2895486"/>
          </a:xfrm>
          <a:prstGeom prst="rect">
            <a:avLst/>
          </a:prstGeom>
        </p:spPr>
      </p:pic>
      <p:sp>
        <p:nvSpPr>
          <p:cNvPr id="16" name="TextBox">
            <a:extLst>
              <a:ext uri="{FF2B5EF4-FFF2-40B4-BE49-F238E27FC236}">
                <a16:creationId xmlns:a16="http://schemas.microsoft.com/office/drawing/2014/main" id="{4001D8E0-A095-8A1D-2043-D9571B853F18}"/>
              </a:ext>
            </a:extLst>
          </p:cNvPr>
          <p:cNvSpPr txBox="1"/>
          <p:nvPr/>
        </p:nvSpPr>
        <p:spPr>
          <a:xfrm>
            <a:off x="19792278" y="6865738"/>
            <a:ext cx="4596851" cy="584775"/>
          </a:xfrm>
          <a:prstGeom prst="rect">
            <a:avLst/>
          </a:prstGeom>
          <a:noFill/>
        </p:spPr>
        <p:txBody>
          <a:bodyPr wrap="square" rtlCol="0">
            <a:spAutoFit/>
          </a:bodyPr>
          <a:lstStyle/>
          <a:p>
            <a:pPr algn="ctr"/>
            <a:r>
              <a:rPr lang="en-US" sz="3200" b="1" dirty="0">
                <a:solidFill>
                  <a:schemeClr val="accent1">
                    <a:lumMod val="50000"/>
                  </a:schemeClr>
                </a:solidFill>
              </a:rPr>
              <a:t>Spring and Fall Cleanup</a:t>
            </a:r>
          </a:p>
        </p:txBody>
      </p:sp>
      <p:sp>
        <p:nvSpPr>
          <p:cNvPr id="17" name="TextBox">
            <a:extLst>
              <a:ext uri="{FF2B5EF4-FFF2-40B4-BE49-F238E27FC236}">
                <a16:creationId xmlns:a16="http://schemas.microsoft.com/office/drawing/2014/main" id="{B56AC824-F485-150C-B328-5BA034426FD3}"/>
              </a:ext>
            </a:extLst>
          </p:cNvPr>
          <p:cNvSpPr txBox="1"/>
          <p:nvPr/>
        </p:nvSpPr>
        <p:spPr>
          <a:xfrm>
            <a:off x="8497030" y="6865738"/>
            <a:ext cx="5611398" cy="584775"/>
          </a:xfrm>
          <a:prstGeom prst="rect">
            <a:avLst/>
          </a:prstGeom>
          <a:noFill/>
        </p:spPr>
        <p:txBody>
          <a:bodyPr wrap="square" rtlCol="0">
            <a:spAutoFit/>
          </a:bodyPr>
          <a:lstStyle/>
          <a:p>
            <a:pPr algn="ctr"/>
            <a:r>
              <a:rPr lang="en-US" sz="3200" b="1" dirty="0">
                <a:solidFill>
                  <a:schemeClr val="accent1">
                    <a:lumMod val="50000"/>
                  </a:schemeClr>
                </a:solidFill>
              </a:rPr>
              <a:t>Signage at Key Areas</a:t>
            </a:r>
          </a:p>
        </p:txBody>
      </p:sp>
      <p:sp>
        <p:nvSpPr>
          <p:cNvPr id="9" name="TextBox">
            <a:extLst>
              <a:ext uri="{FF2B5EF4-FFF2-40B4-BE49-F238E27FC236}">
                <a16:creationId xmlns:a16="http://schemas.microsoft.com/office/drawing/2014/main" id="{2BD3D327-11ED-5723-70EF-89A279E55574}"/>
              </a:ext>
            </a:extLst>
          </p:cNvPr>
          <p:cNvSpPr txBox="1"/>
          <p:nvPr/>
        </p:nvSpPr>
        <p:spPr>
          <a:xfrm>
            <a:off x="8833262" y="20314352"/>
            <a:ext cx="13715454" cy="1200329"/>
          </a:xfrm>
          <a:prstGeom prst="rect">
            <a:avLst/>
          </a:prstGeom>
          <a:noFill/>
        </p:spPr>
        <p:txBody>
          <a:bodyPr wrap="square" rtlCol="0">
            <a:spAutoFit/>
          </a:bodyPr>
          <a:lstStyle/>
          <a:p>
            <a:pPr algn="ctr"/>
            <a:r>
              <a:rPr lang="en-US" sz="2400" b="1" dirty="0">
                <a:solidFill>
                  <a:schemeClr val="bg1">
                    <a:lumMod val="65000"/>
                  </a:schemeClr>
                </a:solidFill>
                <a:latin typeface="Arial" panose="020B0604020202020204" pitchFamily="34" charset="0"/>
                <a:cs typeface="Arial" panose="020B0604020202020204" pitchFamily="34" charset="0"/>
              </a:rPr>
              <a:t>PLACE DOTS UNDERNEATH MANAGEMENT OPTIONS</a:t>
            </a:r>
          </a:p>
          <a:p>
            <a:pPr algn="ctr"/>
            <a:r>
              <a:rPr lang="en-US" sz="2400" b="1" dirty="0">
                <a:solidFill>
                  <a:srgbClr val="4C837B"/>
                </a:solidFill>
                <a:latin typeface="Arial Black" panose="020B0A04020102020204" pitchFamily="34" charset="0"/>
              </a:rPr>
              <a:t> </a:t>
            </a:r>
          </a:p>
          <a:p>
            <a:pPr algn="ctr"/>
            <a:r>
              <a:rPr lang="en-US" sz="2400" b="1" dirty="0">
                <a:solidFill>
                  <a:srgbClr val="C00000"/>
                </a:solidFill>
                <a:latin typeface="Arial Black" panose="020B0A04020102020204" pitchFamily="34" charset="0"/>
              </a:rPr>
              <a:t>RED</a:t>
            </a:r>
            <a:r>
              <a:rPr lang="en-US" sz="2400" b="1" dirty="0">
                <a:solidFill>
                  <a:srgbClr val="4C837B"/>
                </a:solidFill>
                <a:latin typeface="Arial Black" panose="020B0A04020102020204" pitchFamily="34" charset="0"/>
              </a:rPr>
              <a:t> </a:t>
            </a:r>
            <a:r>
              <a:rPr lang="en-US" sz="2400" b="1" dirty="0">
                <a:solidFill>
                  <a:srgbClr val="C00000"/>
                </a:solidFill>
                <a:latin typeface="Arial Black" panose="020B0A04020102020204" pitchFamily="34" charset="0"/>
              </a:rPr>
              <a:t>– HIGH                      </a:t>
            </a:r>
            <a:r>
              <a:rPr lang="en-US" sz="2400" b="1" dirty="0">
                <a:solidFill>
                  <a:srgbClr val="0070C0"/>
                </a:solidFill>
                <a:latin typeface="Arial Black" panose="020B0A04020102020204" pitchFamily="34" charset="0"/>
              </a:rPr>
              <a:t>BLUE – MEDIUM                     </a:t>
            </a:r>
            <a:r>
              <a:rPr lang="en-US" sz="2400" b="1" dirty="0">
                <a:solidFill>
                  <a:schemeClr val="accent6">
                    <a:lumMod val="75000"/>
                  </a:schemeClr>
                </a:solidFill>
                <a:latin typeface="Arial Black" panose="020B0A04020102020204" pitchFamily="34" charset="0"/>
              </a:rPr>
              <a:t>GREEN - LOW</a:t>
            </a:r>
          </a:p>
        </p:txBody>
      </p:sp>
      <p:sp>
        <p:nvSpPr>
          <p:cNvPr id="10" name="Oval 9">
            <a:extLst>
              <a:ext uri="{FF2B5EF4-FFF2-40B4-BE49-F238E27FC236}">
                <a16:creationId xmlns:a16="http://schemas.microsoft.com/office/drawing/2014/main" id="{D48AB68C-356E-F32E-5C4C-80FBE0C09707}"/>
              </a:ext>
            </a:extLst>
          </p:cNvPr>
          <p:cNvSpPr/>
          <p:nvPr/>
        </p:nvSpPr>
        <p:spPr>
          <a:xfrm>
            <a:off x="9517354" y="21044628"/>
            <a:ext cx="326541" cy="326541"/>
          </a:xfrm>
          <a:prstGeom prst="ellipse">
            <a:avLst/>
          </a:prstGeom>
          <a:solidFill>
            <a:srgbClr val="C00000"/>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a:extLst>
              <a:ext uri="{FF2B5EF4-FFF2-40B4-BE49-F238E27FC236}">
                <a16:creationId xmlns:a16="http://schemas.microsoft.com/office/drawing/2014/main" id="{E10E6ED5-B69D-5705-E722-CDD2917C0487}"/>
              </a:ext>
            </a:extLst>
          </p:cNvPr>
          <p:cNvSpPr/>
          <p:nvPr/>
        </p:nvSpPr>
        <p:spPr>
          <a:xfrm>
            <a:off x="13760598" y="21044629"/>
            <a:ext cx="326541" cy="326541"/>
          </a:xfrm>
          <a:prstGeom prst="ellipse">
            <a:avLst/>
          </a:prstGeom>
          <a:solidFill>
            <a:srgbClr val="0070C0"/>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rgbClr val="0070C0"/>
              </a:solidFill>
            </a:endParaRPr>
          </a:p>
        </p:txBody>
      </p:sp>
      <p:sp>
        <p:nvSpPr>
          <p:cNvPr id="12" name="Oval 11">
            <a:extLst>
              <a:ext uri="{FF2B5EF4-FFF2-40B4-BE49-F238E27FC236}">
                <a16:creationId xmlns:a16="http://schemas.microsoft.com/office/drawing/2014/main" id="{866FAA1B-28B5-92B5-517A-1977B5FA9229}"/>
              </a:ext>
            </a:extLst>
          </p:cNvPr>
          <p:cNvSpPr/>
          <p:nvPr/>
        </p:nvSpPr>
        <p:spPr>
          <a:xfrm>
            <a:off x="18504722" y="21052108"/>
            <a:ext cx="326541" cy="326541"/>
          </a:xfrm>
          <a:prstGeom prst="ellipse">
            <a:avLst/>
          </a:prstGeom>
          <a:solidFill>
            <a:schemeClr val="accent6">
              <a:lumMod val="75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rgbClr val="0070C0"/>
              </a:solidFill>
            </a:endParaRPr>
          </a:p>
        </p:txBody>
      </p:sp>
      <p:sp>
        <p:nvSpPr>
          <p:cNvPr id="20" name="TextBox 19">
            <a:extLst>
              <a:ext uri="{FF2B5EF4-FFF2-40B4-BE49-F238E27FC236}">
                <a16:creationId xmlns:a16="http://schemas.microsoft.com/office/drawing/2014/main" id="{2E633EF0-0FED-1181-3A05-FACB6BB489BF}"/>
              </a:ext>
            </a:extLst>
          </p:cNvPr>
          <p:cNvSpPr txBox="1"/>
          <p:nvPr/>
        </p:nvSpPr>
        <p:spPr>
          <a:xfrm>
            <a:off x="5520164" y="577785"/>
            <a:ext cx="21878072" cy="3046988"/>
          </a:xfrm>
          <a:prstGeom prst="rect">
            <a:avLst/>
          </a:prstGeom>
          <a:noFill/>
        </p:spPr>
        <p:txBody>
          <a:bodyPr wrap="square">
            <a:spAutoFit/>
          </a:bodyPr>
          <a:lstStyle/>
          <a:p>
            <a:pPr algn="ctr"/>
            <a:r>
              <a:rPr lang="en-US" sz="9600" b="1" dirty="0">
                <a:solidFill>
                  <a:schemeClr val="accent5">
                    <a:lumMod val="75000"/>
                  </a:schemeClr>
                </a:solidFill>
                <a:latin typeface="Arial Black" panose="020B0A04020102020204" pitchFamily="34" charset="0"/>
              </a:rPr>
              <a:t>EDUCATION AND COMMUNITY INVOLVEMENT</a:t>
            </a:r>
          </a:p>
        </p:txBody>
      </p:sp>
      <p:sp>
        <p:nvSpPr>
          <p:cNvPr id="26" name="TextBox 25">
            <a:extLst>
              <a:ext uri="{FF2B5EF4-FFF2-40B4-BE49-F238E27FC236}">
                <a16:creationId xmlns:a16="http://schemas.microsoft.com/office/drawing/2014/main" id="{1B689D30-850F-0E5A-5CDD-ECF0317E43A1}"/>
              </a:ext>
            </a:extLst>
          </p:cNvPr>
          <p:cNvSpPr txBox="1"/>
          <p:nvPr/>
        </p:nvSpPr>
        <p:spPr>
          <a:xfrm>
            <a:off x="6464562" y="3654040"/>
            <a:ext cx="19989276" cy="584775"/>
          </a:xfrm>
          <a:prstGeom prst="rect">
            <a:avLst/>
          </a:prstGeom>
          <a:noFill/>
        </p:spPr>
        <p:txBody>
          <a:bodyPr wrap="square">
            <a:spAutoFit/>
          </a:bodyPr>
          <a:lstStyle/>
          <a:p>
            <a:pPr algn="ctr"/>
            <a:r>
              <a:rPr lang="en-US" sz="3200" dirty="0">
                <a:solidFill>
                  <a:schemeClr val="accent1">
                    <a:lumMod val="50000"/>
                  </a:schemeClr>
                </a:solidFill>
              </a:rPr>
              <a:t>Review each management option and assign a priority level based on importance and urgency</a:t>
            </a:r>
          </a:p>
        </p:txBody>
      </p:sp>
      <p:sp>
        <p:nvSpPr>
          <p:cNvPr id="4" name="TextBox">
            <a:extLst>
              <a:ext uri="{FF2B5EF4-FFF2-40B4-BE49-F238E27FC236}">
                <a16:creationId xmlns:a16="http://schemas.microsoft.com/office/drawing/2014/main" id="{A7806D6E-B8F2-91C8-939F-1CB9C08F11AE}"/>
              </a:ext>
            </a:extLst>
          </p:cNvPr>
          <p:cNvSpPr txBox="1"/>
          <p:nvPr/>
        </p:nvSpPr>
        <p:spPr>
          <a:xfrm>
            <a:off x="642026" y="15122356"/>
            <a:ext cx="3145807" cy="830997"/>
          </a:xfrm>
          <a:prstGeom prst="rect">
            <a:avLst/>
          </a:prstGeom>
          <a:noFill/>
        </p:spPr>
        <p:txBody>
          <a:bodyPr wrap="square" rtlCol="0">
            <a:spAutoFit/>
          </a:bodyPr>
          <a:lstStyle/>
          <a:p>
            <a:pPr algn="ctr"/>
            <a:r>
              <a:rPr lang="en-US" sz="2400" dirty="0">
                <a:solidFill>
                  <a:schemeClr val="bg1">
                    <a:lumMod val="65000"/>
                  </a:schemeClr>
                </a:solidFill>
                <a:latin typeface="Arial" panose="020B0604020202020204" pitchFamily="34" charset="0"/>
                <a:cs typeface="Arial" panose="020B0604020202020204" pitchFamily="34" charset="0"/>
              </a:rPr>
              <a:t>COMMENTS</a:t>
            </a:r>
          </a:p>
          <a:p>
            <a:pPr algn="ctr"/>
            <a:r>
              <a:rPr lang="en-US" sz="2400" dirty="0">
                <a:solidFill>
                  <a:schemeClr val="bg1">
                    <a:lumMod val="65000"/>
                  </a:schemeClr>
                </a:solidFill>
                <a:latin typeface="Arial" panose="020B0604020202020204" pitchFamily="34" charset="0"/>
                <a:cs typeface="Arial" panose="020B0604020202020204" pitchFamily="34" charset="0"/>
              </a:rPr>
              <a:t>SECTION</a:t>
            </a:r>
            <a:endParaRPr lang="en-US" sz="2400" dirty="0">
              <a:solidFill>
                <a:schemeClr val="accent6">
                  <a:lumMod val="75000"/>
                </a:schemeClr>
              </a:solidFill>
              <a:latin typeface="Arial Black" panose="020B0A04020102020204" pitchFamily="34" charset="0"/>
            </a:endParaRPr>
          </a:p>
        </p:txBody>
      </p:sp>
      <p:cxnSp>
        <p:nvCxnSpPr>
          <p:cNvPr id="7" name="Straight Connector 6">
            <a:extLst>
              <a:ext uri="{FF2B5EF4-FFF2-40B4-BE49-F238E27FC236}">
                <a16:creationId xmlns:a16="http://schemas.microsoft.com/office/drawing/2014/main" id="{D131DBC6-AE11-AA0B-FF6C-1A35B3C7E753}"/>
              </a:ext>
            </a:extLst>
          </p:cNvPr>
          <p:cNvCxnSpPr>
            <a:cxnSpLocks/>
          </p:cNvCxnSpPr>
          <p:nvPr/>
        </p:nvCxnSpPr>
        <p:spPr>
          <a:xfrm>
            <a:off x="5972783" y="12545421"/>
            <a:ext cx="21575949" cy="0"/>
          </a:xfrm>
          <a:prstGeom prst="line">
            <a:avLst/>
          </a:prstGeom>
          <a:ln w="1270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E7A1195-A9F1-B179-10CD-F19DBB3DB497}"/>
              </a:ext>
            </a:extLst>
          </p:cNvPr>
          <p:cNvCxnSpPr>
            <a:cxnSpLocks/>
          </p:cNvCxnSpPr>
          <p:nvPr/>
        </p:nvCxnSpPr>
        <p:spPr>
          <a:xfrm>
            <a:off x="16632675" y="6658016"/>
            <a:ext cx="0" cy="11354368"/>
          </a:xfrm>
          <a:prstGeom prst="line">
            <a:avLst/>
          </a:prstGeom>
          <a:ln w="1270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75074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a:extLst>
              <a:ext uri="{FF2B5EF4-FFF2-40B4-BE49-F238E27FC236}">
                <a16:creationId xmlns:a16="http://schemas.microsoft.com/office/drawing/2014/main" id="{7FAE2C38-1752-7EDD-59E5-2823F8239AC5}"/>
              </a:ext>
            </a:extLst>
          </p:cNvPr>
          <p:cNvSpPr txBox="1"/>
          <p:nvPr/>
        </p:nvSpPr>
        <p:spPr>
          <a:xfrm>
            <a:off x="13012335" y="2009295"/>
            <a:ext cx="19906065" cy="3170099"/>
          </a:xfrm>
          <a:prstGeom prst="rect">
            <a:avLst/>
          </a:prstGeom>
          <a:noFill/>
        </p:spPr>
        <p:txBody>
          <a:bodyPr wrap="square" rtlCol="0">
            <a:spAutoFit/>
          </a:bodyPr>
          <a:lstStyle/>
          <a:p>
            <a:pPr algn="ctr"/>
            <a:r>
              <a:rPr lang="en-US" sz="10000" b="1" dirty="0">
                <a:solidFill>
                  <a:srgbClr val="194D20"/>
                </a:solidFill>
                <a:latin typeface="Arial Black" panose="020B0A04020102020204" pitchFamily="34" charset="0"/>
              </a:rPr>
              <a:t>ENHANCED </a:t>
            </a:r>
          </a:p>
          <a:p>
            <a:pPr algn="ctr"/>
            <a:r>
              <a:rPr lang="en-US" sz="10000" b="1" dirty="0">
                <a:solidFill>
                  <a:srgbClr val="194D20"/>
                </a:solidFill>
                <a:latin typeface="Arial Black" panose="020B0A04020102020204" pitchFamily="34" charset="0"/>
              </a:rPr>
              <a:t>ACCESSIBILITY</a:t>
            </a:r>
          </a:p>
        </p:txBody>
      </p:sp>
      <p:sp>
        <p:nvSpPr>
          <p:cNvPr id="2" name="TextBox">
            <a:extLst>
              <a:ext uri="{FF2B5EF4-FFF2-40B4-BE49-F238E27FC236}">
                <a16:creationId xmlns:a16="http://schemas.microsoft.com/office/drawing/2014/main" id="{F29B7BFB-A62F-553A-590E-0F1069D90FDF}"/>
              </a:ext>
            </a:extLst>
          </p:cNvPr>
          <p:cNvSpPr txBox="1"/>
          <p:nvPr/>
        </p:nvSpPr>
        <p:spPr>
          <a:xfrm>
            <a:off x="16926128" y="5179394"/>
            <a:ext cx="4972313" cy="1631216"/>
          </a:xfrm>
          <a:prstGeom prst="rect">
            <a:avLst/>
          </a:prstGeom>
          <a:noFill/>
        </p:spPr>
        <p:txBody>
          <a:bodyPr wrap="square" rtlCol="0">
            <a:spAutoFit/>
          </a:bodyPr>
          <a:lstStyle/>
          <a:p>
            <a:pPr algn="r"/>
            <a:r>
              <a:rPr lang="en-US" sz="5000" b="1" dirty="0">
                <a:solidFill>
                  <a:schemeClr val="accent6">
                    <a:lumMod val="60000"/>
                    <a:lumOff val="40000"/>
                  </a:schemeClr>
                </a:solidFill>
                <a:latin typeface="Arial Black" panose="020B0A04020102020204" pitchFamily="34" charset="0"/>
                <a:cs typeface="Arial" panose="020B0604020202020204" pitchFamily="34" charset="0"/>
              </a:rPr>
              <a:t>WHAT WE HEARD</a:t>
            </a:r>
          </a:p>
        </p:txBody>
      </p:sp>
      <p:sp>
        <p:nvSpPr>
          <p:cNvPr id="3" name="TextBox">
            <a:extLst>
              <a:ext uri="{FF2B5EF4-FFF2-40B4-BE49-F238E27FC236}">
                <a16:creationId xmlns:a16="http://schemas.microsoft.com/office/drawing/2014/main" id="{155CEC78-C278-DA47-C6DB-2BC9E4DF16CE}"/>
              </a:ext>
            </a:extLst>
          </p:cNvPr>
          <p:cNvSpPr txBox="1"/>
          <p:nvPr/>
        </p:nvSpPr>
        <p:spPr>
          <a:xfrm>
            <a:off x="22033757" y="5184152"/>
            <a:ext cx="10654265" cy="2554545"/>
          </a:xfrm>
          <a:prstGeom prst="rect">
            <a:avLst/>
          </a:prstGeom>
          <a:noFill/>
        </p:spPr>
        <p:txBody>
          <a:bodyPr wrap="square" rtlCol="0">
            <a:spAutoFit/>
          </a:bodyPr>
          <a:lstStyle/>
          <a:p>
            <a:pPr marL="171450" lvl="0" indent="-171450" eaLnBrk="0" fontAlgn="base" hangingPunct="0">
              <a:spcBef>
                <a:spcPct val="0"/>
              </a:spcBef>
              <a:spcAft>
                <a:spcPct val="0"/>
              </a:spcAft>
              <a:buFont typeface="Arial" panose="020B0604020202020204" pitchFamily="34" charset="0"/>
              <a:buChar char="•"/>
            </a:pPr>
            <a:r>
              <a:rPr lang="en-US" altLang="en-US" sz="3200" dirty="0">
                <a:solidFill>
                  <a:srgbClr val="004E43"/>
                </a:solidFill>
              </a:rPr>
              <a:t>Improve accessibility for all </a:t>
            </a:r>
          </a:p>
          <a:p>
            <a:pPr marL="171450" lvl="0" indent="-171450" eaLnBrk="0" fontAlgn="base" hangingPunct="0">
              <a:spcBef>
                <a:spcPct val="0"/>
              </a:spcBef>
              <a:spcAft>
                <a:spcPct val="0"/>
              </a:spcAft>
              <a:buFont typeface="Arial" panose="020B0604020202020204" pitchFamily="34" charset="0"/>
              <a:buChar char="•"/>
            </a:pPr>
            <a:r>
              <a:rPr lang="en-US" altLang="en-US" sz="3200" dirty="0">
                <a:solidFill>
                  <a:srgbClr val="004E43"/>
                </a:solidFill>
              </a:rPr>
              <a:t>Install more benches for sitting </a:t>
            </a:r>
          </a:p>
          <a:p>
            <a:pPr marL="171450" lvl="0" indent="-171450" eaLnBrk="0" fontAlgn="base" hangingPunct="0">
              <a:spcBef>
                <a:spcPct val="0"/>
              </a:spcBef>
              <a:spcAft>
                <a:spcPct val="0"/>
              </a:spcAft>
              <a:buFont typeface="Arial" panose="020B0604020202020204" pitchFamily="34" charset="0"/>
              <a:buChar char="•"/>
            </a:pPr>
            <a:r>
              <a:rPr lang="en-US" altLang="en-US" sz="3200" dirty="0">
                <a:solidFill>
                  <a:srgbClr val="004E43"/>
                </a:solidFill>
              </a:rPr>
              <a:t>Create places to sit and watch the pond</a:t>
            </a:r>
          </a:p>
          <a:p>
            <a:pPr marL="171450" indent="-171450">
              <a:buFont typeface="Arial" panose="020B0604020202020204" pitchFamily="34" charset="0"/>
              <a:buChar char="•"/>
            </a:pPr>
            <a:endParaRPr lang="en-US" altLang="en-US" sz="3200" dirty="0">
              <a:solidFill>
                <a:srgbClr val="004E43"/>
              </a:solidFill>
              <a:cs typeface="Arial" panose="020B0604020202020204" pitchFamily="34" charset="0"/>
            </a:endParaRPr>
          </a:p>
          <a:p>
            <a:pPr marL="171450" indent="-171450">
              <a:buFont typeface="Arial" panose="020B0604020202020204" pitchFamily="34" charset="0"/>
              <a:buChar char="•"/>
            </a:pPr>
            <a:endParaRPr lang="en-US" sz="3200" dirty="0">
              <a:solidFill>
                <a:srgbClr val="004E43"/>
              </a:solidFill>
              <a:cs typeface="Arial" panose="020B0604020202020204" pitchFamily="34" charset="0"/>
            </a:endParaRPr>
          </a:p>
        </p:txBody>
      </p:sp>
      <p:sp>
        <p:nvSpPr>
          <p:cNvPr id="4" name="TextBox 3">
            <a:extLst>
              <a:ext uri="{FF2B5EF4-FFF2-40B4-BE49-F238E27FC236}">
                <a16:creationId xmlns:a16="http://schemas.microsoft.com/office/drawing/2014/main" id="{6CD4DF7C-671F-D65F-4CA4-680E2F915D3F}"/>
              </a:ext>
            </a:extLst>
          </p:cNvPr>
          <p:cNvSpPr txBox="1"/>
          <p:nvPr/>
        </p:nvSpPr>
        <p:spPr>
          <a:xfrm>
            <a:off x="1573151" y="9488318"/>
            <a:ext cx="6268228" cy="5078313"/>
          </a:xfrm>
          <a:prstGeom prst="rect">
            <a:avLst/>
          </a:prstGeom>
          <a:noFill/>
        </p:spPr>
        <p:txBody>
          <a:bodyPr wrap="square" rtlCol="0">
            <a:spAutoFit/>
          </a:bodyPr>
          <a:lstStyle/>
          <a:p>
            <a:r>
              <a:rPr lang="en-US" sz="3600" dirty="0">
                <a:solidFill>
                  <a:srgbClr val="FFFFFF"/>
                </a:solidFill>
                <a:cs typeface="Arial" panose="020B0604020202020204" pitchFamily="34" charset="0"/>
              </a:rPr>
              <a:t>The City will consider this feedback as plans for the Natural Area advance. Do you have anything you’d like add to improve accessibility at Westheights Park Natural Area? </a:t>
            </a:r>
          </a:p>
          <a:p>
            <a:endParaRPr lang="en-US" sz="3600" dirty="0">
              <a:solidFill>
                <a:srgbClr val="FFFFFF"/>
              </a:solidFill>
              <a:cs typeface="Arial" panose="020B0604020202020204" pitchFamily="34" charset="0"/>
            </a:endParaRPr>
          </a:p>
          <a:p>
            <a:endParaRPr lang="en-US" sz="3600" dirty="0">
              <a:solidFill>
                <a:srgbClr val="FFFFFF"/>
              </a:solidFill>
              <a:cs typeface="Arial" panose="020B0604020202020204" pitchFamily="34" charset="0"/>
            </a:endParaRPr>
          </a:p>
          <a:p>
            <a:r>
              <a:rPr lang="en-US" sz="3600" b="1" dirty="0">
                <a:solidFill>
                  <a:srgbClr val="FFFFFF"/>
                </a:solidFill>
                <a:cs typeface="Arial" panose="020B0604020202020204" pitchFamily="34" charset="0"/>
              </a:rPr>
              <a:t>Leave your comments here! </a:t>
            </a:r>
            <a:endParaRPr lang="en-CA" sz="3600" b="1" dirty="0">
              <a:solidFill>
                <a:srgbClr val="FFFFFF"/>
              </a:solidFill>
              <a:cs typeface="Arial" panose="020B0604020202020204" pitchFamily="34" charset="0"/>
            </a:endParaRPr>
          </a:p>
        </p:txBody>
      </p:sp>
      <p:sp>
        <p:nvSpPr>
          <p:cNvPr id="7" name="TextBox">
            <a:extLst>
              <a:ext uri="{FF2B5EF4-FFF2-40B4-BE49-F238E27FC236}">
                <a16:creationId xmlns:a16="http://schemas.microsoft.com/office/drawing/2014/main" id="{9BFF8C2D-DC06-A877-E03D-355BC1C6A292}"/>
              </a:ext>
            </a:extLst>
          </p:cNvPr>
          <p:cNvSpPr txBox="1"/>
          <p:nvPr/>
        </p:nvSpPr>
        <p:spPr>
          <a:xfrm>
            <a:off x="1573151" y="6461424"/>
            <a:ext cx="9049453" cy="2554545"/>
          </a:xfrm>
          <a:prstGeom prst="rect">
            <a:avLst/>
          </a:prstGeom>
          <a:noFill/>
        </p:spPr>
        <p:txBody>
          <a:bodyPr wrap="square" rtlCol="0">
            <a:spAutoFit/>
          </a:bodyPr>
          <a:lstStyle/>
          <a:p>
            <a:r>
              <a:rPr lang="en-US" sz="8000" b="1" dirty="0">
                <a:solidFill>
                  <a:srgbClr val="FFFFFF"/>
                </a:solidFill>
                <a:latin typeface="Arial Black" panose="020B0A04020102020204" pitchFamily="34" charset="0"/>
                <a:cs typeface="Arial" panose="020B0604020202020204" pitchFamily="34" charset="0"/>
              </a:rPr>
              <a:t>WHAT CAN WE INCLUDE?</a:t>
            </a:r>
          </a:p>
        </p:txBody>
      </p:sp>
      <p:pic>
        <p:nvPicPr>
          <p:cNvPr id="12" name="Picture 11" descr="A white arrow pointing to the left&#10;&#10;Description automatically generated">
            <a:extLst>
              <a:ext uri="{FF2B5EF4-FFF2-40B4-BE49-F238E27FC236}">
                <a16:creationId xmlns:a16="http://schemas.microsoft.com/office/drawing/2014/main" id="{BBE92F77-8622-9A02-816D-642E2615ED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217155">
            <a:off x="2847166" y="14369480"/>
            <a:ext cx="3321606" cy="3390989"/>
          </a:xfrm>
          <a:prstGeom prst="rect">
            <a:avLst/>
          </a:prstGeom>
        </p:spPr>
      </p:pic>
    </p:spTree>
    <p:extLst>
      <p:ext uri="{BB962C8B-B14F-4D97-AF65-F5344CB8AC3E}">
        <p14:creationId xmlns:p14="http://schemas.microsoft.com/office/powerpoint/2010/main" val="2011847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a:extLst>
              <a:ext uri="{FF2B5EF4-FFF2-40B4-BE49-F238E27FC236}">
                <a16:creationId xmlns:a16="http://schemas.microsoft.com/office/drawing/2014/main" id="{6F894BD0-5F59-30A5-D46C-9CBFE2AE7EFF}"/>
              </a:ext>
            </a:extLst>
          </p:cNvPr>
          <p:cNvSpPr txBox="1"/>
          <p:nvPr/>
        </p:nvSpPr>
        <p:spPr>
          <a:xfrm>
            <a:off x="377883" y="1756854"/>
            <a:ext cx="21098342" cy="1323439"/>
          </a:xfrm>
          <a:prstGeom prst="rect">
            <a:avLst/>
          </a:prstGeom>
          <a:noFill/>
        </p:spPr>
        <p:txBody>
          <a:bodyPr wrap="square" rtlCol="0">
            <a:spAutoFit/>
          </a:bodyPr>
          <a:lstStyle/>
          <a:p>
            <a:pPr algn="ctr"/>
            <a:r>
              <a:rPr lang="en-US" sz="8000" b="1" dirty="0">
                <a:solidFill>
                  <a:srgbClr val="689947"/>
                </a:solidFill>
                <a:latin typeface="Arial Black" panose="020B0A04020102020204" pitchFamily="34" charset="0"/>
              </a:rPr>
              <a:t>WHAT ABOUT POND DREDGING?</a:t>
            </a:r>
          </a:p>
        </p:txBody>
      </p:sp>
      <p:sp>
        <p:nvSpPr>
          <p:cNvPr id="10" name="TextBox 9">
            <a:extLst>
              <a:ext uri="{FF2B5EF4-FFF2-40B4-BE49-F238E27FC236}">
                <a16:creationId xmlns:a16="http://schemas.microsoft.com/office/drawing/2014/main" id="{23554BE0-8D67-9B1F-801D-0121E1B2705D}"/>
              </a:ext>
            </a:extLst>
          </p:cNvPr>
          <p:cNvSpPr txBox="1"/>
          <p:nvPr/>
        </p:nvSpPr>
        <p:spPr>
          <a:xfrm>
            <a:off x="1051802" y="6252189"/>
            <a:ext cx="4691695" cy="6001643"/>
          </a:xfrm>
          <a:prstGeom prst="rect">
            <a:avLst/>
          </a:prstGeom>
          <a:noFill/>
        </p:spPr>
        <p:txBody>
          <a:bodyPr wrap="square">
            <a:spAutoFit/>
          </a:bodyPr>
          <a:lstStyle/>
          <a:p>
            <a:pPr algn="ctr"/>
            <a:r>
              <a:rPr lang="en-US" altLang="en-US" sz="3200" b="1" dirty="0">
                <a:solidFill>
                  <a:srgbClr val="004E43"/>
                </a:solidFill>
                <a:cs typeface="Arial" panose="020B0604020202020204" pitchFamily="34" charset="0"/>
              </a:rPr>
              <a:t>Environmental Damage</a:t>
            </a:r>
          </a:p>
          <a:p>
            <a:pPr algn="ctr"/>
            <a:endParaRPr lang="en-US" altLang="en-US" sz="3200" b="1" dirty="0">
              <a:solidFill>
                <a:srgbClr val="004E43"/>
              </a:solidFill>
              <a:cs typeface="Arial" panose="020B0604020202020204" pitchFamily="34" charset="0"/>
            </a:endParaRPr>
          </a:p>
          <a:p>
            <a:pPr marL="325485" lvl="1"/>
            <a:r>
              <a:rPr lang="en-US" altLang="en-US" sz="3200" dirty="0">
                <a:solidFill>
                  <a:srgbClr val="004E43"/>
                </a:solidFill>
                <a:cs typeface="Arial" panose="020B0604020202020204" pitchFamily="34" charset="0"/>
              </a:rPr>
              <a:t>Dredging necessitates entry of heavy machinery, causing damage and loss of vegetation around the pond's perimeter.</a:t>
            </a:r>
          </a:p>
          <a:p>
            <a:pPr marL="325485" lvl="1"/>
            <a:endParaRPr lang="en-US" altLang="en-US" sz="3200" dirty="0">
              <a:solidFill>
                <a:srgbClr val="004E43"/>
              </a:solidFill>
              <a:cs typeface="Arial" panose="020B0604020202020204" pitchFamily="34" charset="0"/>
            </a:endParaRPr>
          </a:p>
          <a:p>
            <a:pPr marL="325485" lvl="1"/>
            <a:r>
              <a:rPr lang="en-US" altLang="en-US" sz="3200" dirty="0">
                <a:solidFill>
                  <a:srgbClr val="004E43"/>
                </a:solidFill>
                <a:cs typeface="Arial" panose="020B0604020202020204" pitchFamily="34" charset="0"/>
              </a:rPr>
              <a:t>Both terrestrial and pond edge vegetation will be significantly affected.</a:t>
            </a:r>
          </a:p>
        </p:txBody>
      </p:sp>
      <p:sp>
        <p:nvSpPr>
          <p:cNvPr id="13" name="TextBox 12">
            <a:extLst>
              <a:ext uri="{FF2B5EF4-FFF2-40B4-BE49-F238E27FC236}">
                <a16:creationId xmlns:a16="http://schemas.microsoft.com/office/drawing/2014/main" id="{1254A9A8-5036-4296-2AAB-2F9F19F28B32}"/>
              </a:ext>
            </a:extLst>
          </p:cNvPr>
          <p:cNvSpPr txBox="1"/>
          <p:nvPr/>
        </p:nvSpPr>
        <p:spPr>
          <a:xfrm>
            <a:off x="5977049" y="14056384"/>
            <a:ext cx="4870535" cy="6001643"/>
          </a:xfrm>
          <a:prstGeom prst="rect">
            <a:avLst/>
          </a:prstGeom>
          <a:noFill/>
        </p:spPr>
        <p:txBody>
          <a:bodyPr wrap="square">
            <a:spAutoFit/>
          </a:bodyPr>
          <a:lstStyle/>
          <a:p>
            <a:pPr algn="ctr"/>
            <a:r>
              <a:rPr lang="en-US" altLang="en-US" sz="3200" b="1" dirty="0">
                <a:solidFill>
                  <a:srgbClr val="004E43"/>
                </a:solidFill>
                <a:cs typeface="Arial" panose="020B0604020202020204" pitchFamily="34" charset="0"/>
              </a:rPr>
              <a:t>High Costs</a:t>
            </a:r>
          </a:p>
          <a:p>
            <a:pPr marL="325485" lvl="1"/>
            <a:endParaRPr lang="en-US" altLang="en-US" sz="3200" dirty="0">
              <a:solidFill>
                <a:srgbClr val="004E43"/>
              </a:solidFill>
              <a:cs typeface="Arial" panose="020B0604020202020204" pitchFamily="34" charset="0"/>
            </a:endParaRPr>
          </a:p>
          <a:p>
            <a:pPr marL="325485" lvl="1"/>
            <a:r>
              <a:rPr lang="en-US" altLang="en-US" sz="3200" dirty="0">
                <a:solidFill>
                  <a:srgbClr val="004E43"/>
                </a:solidFill>
                <a:cs typeface="Arial" panose="020B0604020202020204" pitchFamily="34" charset="0"/>
              </a:rPr>
              <a:t>Dredging is an expensive process, requiring substantial financial resources. </a:t>
            </a:r>
          </a:p>
          <a:p>
            <a:pPr marL="325485" lvl="1"/>
            <a:endParaRPr lang="en-US" altLang="en-US" sz="3200" dirty="0">
              <a:solidFill>
                <a:srgbClr val="004E43"/>
              </a:solidFill>
              <a:cs typeface="Arial" panose="020B0604020202020204" pitchFamily="34" charset="0"/>
            </a:endParaRPr>
          </a:p>
          <a:p>
            <a:pPr marL="325485" lvl="1"/>
            <a:r>
              <a:rPr lang="en-US" altLang="en-US" sz="3200" dirty="0">
                <a:solidFill>
                  <a:srgbClr val="004E43"/>
                </a:solidFill>
                <a:cs typeface="Arial" panose="020B0604020202020204" pitchFamily="34" charset="0"/>
              </a:rPr>
              <a:t>Additional costs will also incur as a result of relocating affected wildlife.</a:t>
            </a:r>
          </a:p>
          <a:p>
            <a:pPr marL="325485" lvl="1"/>
            <a:endParaRPr lang="en-US" altLang="en-US" sz="3200" dirty="0">
              <a:solidFill>
                <a:srgbClr val="004E43"/>
              </a:solidFill>
              <a:cs typeface="Arial" panose="020B0604020202020204" pitchFamily="34" charset="0"/>
            </a:endParaRPr>
          </a:p>
        </p:txBody>
      </p:sp>
      <p:sp>
        <p:nvSpPr>
          <p:cNvPr id="15" name="TextBox 14">
            <a:extLst>
              <a:ext uri="{FF2B5EF4-FFF2-40B4-BE49-F238E27FC236}">
                <a16:creationId xmlns:a16="http://schemas.microsoft.com/office/drawing/2014/main" id="{06C4B8C8-0407-4DC5-2DD4-0E74FBFBD893}"/>
              </a:ext>
            </a:extLst>
          </p:cNvPr>
          <p:cNvSpPr txBox="1"/>
          <p:nvPr/>
        </p:nvSpPr>
        <p:spPr>
          <a:xfrm>
            <a:off x="10786011" y="14056384"/>
            <a:ext cx="4910555" cy="4524315"/>
          </a:xfrm>
          <a:prstGeom prst="rect">
            <a:avLst/>
          </a:prstGeom>
          <a:noFill/>
        </p:spPr>
        <p:txBody>
          <a:bodyPr wrap="square">
            <a:spAutoFit/>
          </a:bodyPr>
          <a:lstStyle/>
          <a:p>
            <a:pPr algn="ctr"/>
            <a:r>
              <a:rPr lang="en-US" altLang="en-US" sz="3200" b="1" dirty="0">
                <a:solidFill>
                  <a:srgbClr val="004E43"/>
                </a:solidFill>
                <a:cs typeface="Arial" panose="020B0604020202020204" pitchFamily="34" charset="0"/>
              </a:rPr>
              <a:t>Ecosystem Disruption</a:t>
            </a:r>
          </a:p>
          <a:p>
            <a:pPr marL="650973" lvl="2"/>
            <a:endParaRPr lang="en-US" altLang="en-US" sz="3200" b="1" dirty="0">
              <a:solidFill>
                <a:srgbClr val="004E43"/>
              </a:solidFill>
              <a:cs typeface="Arial" panose="020B0604020202020204" pitchFamily="34" charset="0"/>
            </a:endParaRPr>
          </a:p>
          <a:p>
            <a:pPr marL="650973" lvl="2"/>
            <a:r>
              <a:rPr lang="en-US" altLang="en-US" sz="3200" dirty="0">
                <a:solidFill>
                  <a:srgbClr val="004E43"/>
                </a:solidFill>
                <a:cs typeface="Arial" panose="020B0604020202020204" pitchFamily="34" charset="0"/>
              </a:rPr>
              <a:t>Draining water and removing soils disrupts the entire food chain.</a:t>
            </a:r>
          </a:p>
          <a:p>
            <a:pPr marL="773032" lvl="2" indent="-122059">
              <a:buFont typeface="Arial" panose="020B0604020202020204" pitchFamily="34" charset="0"/>
              <a:buChar char="•"/>
            </a:pPr>
            <a:endParaRPr lang="en-US" altLang="en-US" sz="3200" dirty="0">
              <a:solidFill>
                <a:srgbClr val="004E43"/>
              </a:solidFill>
              <a:cs typeface="Arial" panose="020B0604020202020204" pitchFamily="34" charset="0"/>
            </a:endParaRPr>
          </a:p>
          <a:p>
            <a:pPr marL="650973" lvl="2"/>
            <a:r>
              <a:rPr lang="en-US" altLang="en-US" sz="3200" dirty="0">
                <a:solidFill>
                  <a:srgbClr val="004E43"/>
                </a:solidFill>
                <a:cs typeface="Arial" panose="020B0604020202020204" pitchFamily="34" charset="0"/>
              </a:rPr>
              <a:t>The functioning aquatic ecosystem will be negatively impacted.</a:t>
            </a:r>
          </a:p>
        </p:txBody>
      </p:sp>
      <p:sp>
        <p:nvSpPr>
          <p:cNvPr id="17" name="TextBox 16">
            <a:extLst>
              <a:ext uri="{FF2B5EF4-FFF2-40B4-BE49-F238E27FC236}">
                <a16:creationId xmlns:a16="http://schemas.microsoft.com/office/drawing/2014/main" id="{16B778DC-C0BF-87AC-234C-EF854CB56A60}"/>
              </a:ext>
            </a:extLst>
          </p:cNvPr>
          <p:cNvSpPr txBox="1"/>
          <p:nvPr/>
        </p:nvSpPr>
        <p:spPr>
          <a:xfrm>
            <a:off x="10786011" y="6252189"/>
            <a:ext cx="5295849" cy="5509200"/>
          </a:xfrm>
          <a:prstGeom prst="rect">
            <a:avLst/>
          </a:prstGeom>
          <a:noFill/>
        </p:spPr>
        <p:txBody>
          <a:bodyPr wrap="square">
            <a:spAutoFit/>
          </a:bodyPr>
          <a:lstStyle/>
          <a:p>
            <a:pPr algn="ctr"/>
            <a:r>
              <a:rPr lang="en-US" altLang="en-US" sz="3200" b="1" dirty="0">
                <a:solidFill>
                  <a:srgbClr val="004E43"/>
                </a:solidFill>
                <a:cs typeface="Arial" panose="020B0604020202020204" pitchFamily="34" charset="0"/>
              </a:rPr>
              <a:t>Impact on Wildlife</a:t>
            </a:r>
          </a:p>
          <a:p>
            <a:pPr algn="ctr"/>
            <a:endParaRPr lang="en-US" altLang="en-US" sz="3200" b="1" dirty="0">
              <a:solidFill>
                <a:srgbClr val="004E43"/>
              </a:solidFill>
              <a:cs typeface="Arial" panose="020B0604020202020204" pitchFamily="34" charset="0"/>
            </a:endParaRPr>
          </a:p>
          <a:p>
            <a:pPr marL="650973" lvl="2"/>
            <a:r>
              <a:rPr lang="en-US" altLang="en-US" sz="3200" dirty="0">
                <a:solidFill>
                  <a:srgbClr val="004E43"/>
                </a:solidFill>
                <a:cs typeface="Arial" panose="020B0604020202020204" pitchFamily="34" charset="0"/>
              </a:rPr>
              <a:t>Pond inhabitants such as fish, turtles, and frogs will be killed or need temporary relocation when dredging. </a:t>
            </a:r>
          </a:p>
          <a:p>
            <a:pPr marL="650973" lvl="2"/>
            <a:endParaRPr lang="en-US" altLang="en-US" sz="3200" dirty="0">
              <a:solidFill>
                <a:srgbClr val="004E43"/>
              </a:solidFill>
              <a:cs typeface="Arial" panose="020B0604020202020204" pitchFamily="34" charset="0"/>
            </a:endParaRPr>
          </a:p>
          <a:p>
            <a:pPr marL="650973" lvl="2"/>
            <a:r>
              <a:rPr lang="en-US" altLang="en-US" sz="3200" dirty="0">
                <a:solidFill>
                  <a:srgbClr val="004E43"/>
                </a:solidFill>
                <a:cs typeface="Arial" panose="020B0604020202020204" pitchFamily="34" charset="0"/>
              </a:rPr>
              <a:t>Relocation causes significant stress and poses survival risks.</a:t>
            </a:r>
          </a:p>
        </p:txBody>
      </p:sp>
      <p:sp>
        <p:nvSpPr>
          <p:cNvPr id="21" name="TextBox 20">
            <a:extLst>
              <a:ext uri="{FF2B5EF4-FFF2-40B4-BE49-F238E27FC236}">
                <a16:creationId xmlns:a16="http://schemas.microsoft.com/office/drawing/2014/main" id="{E943A204-9B2B-A287-5C26-6A3B8469EC3E}"/>
              </a:ext>
            </a:extLst>
          </p:cNvPr>
          <p:cNvSpPr txBox="1"/>
          <p:nvPr/>
        </p:nvSpPr>
        <p:spPr>
          <a:xfrm>
            <a:off x="1043168" y="14056384"/>
            <a:ext cx="4691694" cy="5509200"/>
          </a:xfrm>
          <a:prstGeom prst="rect">
            <a:avLst/>
          </a:prstGeom>
          <a:noFill/>
        </p:spPr>
        <p:txBody>
          <a:bodyPr wrap="square">
            <a:spAutoFit/>
          </a:bodyPr>
          <a:lstStyle/>
          <a:p>
            <a:pPr algn="ctr"/>
            <a:r>
              <a:rPr lang="en-US" altLang="en-US" sz="3200" b="1" dirty="0">
                <a:solidFill>
                  <a:srgbClr val="004E43"/>
                </a:solidFill>
                <a:cs typeface="Arial" panose="020B0604020202020204" pitchFamily="34" charset="0"/>
              </a:rPr>
              <a:t>Natural Area Designation</a:t>
            </a:r>
          </a:p>
          <a:p>
            <a:pPr algn="ctr"/>
            <a:endParaRPr lang="en-US" altLang="en-US" sz="3200" b="1" dirty="0">
              <a:solidFill>
                <a:srgbClr val="004E43"/>
              </a:solidFill>
              <a:cs typeface="Arial" panose="020B0604020202020204" pitchFamily="34" charset="0"/>
            </a:endParaRPr>
          </a:p>
          <a:p>
            <a:pPr marL="325485" lvl="1"/>
            <a:r>
              <a:rPr lang="en-US" altLang="en-US" sz="3200" dirty="0">
                <a:solidFill>
                  <a:srgbClr val="004E43"/>
                </a:solidFill>
                <a:cs typeface="Arial" panose="020B0604020202020204" pitchFamily="34" charset="0"/>
              </a:rPr>
              <a:t>Westheights Pond is a designated natural area.</a:t>
            </a:r>
          </a:p>
          <a:p>
            <a:pPr marL="325485" lvl="1"/>
            <a:endParaRPr lang="en-US" altLang="en-US" sz="3200" dirty="0">
              <a:solidFill>
                <a:srgbClr val="004E43"/>
              </a:solidFill>
              <a:cs typeface="Arial" panose="020B0604020202020204" pitchFamily="34" charset="0"/>
            </a:endParaRPr>
          </a:p>
          <a:p>
            <a:pPr marL="325485" lvl="1"/>
            <a:r>
              <a:rPr lang="en-US" altLang="en-US" sz="3200" dirty="0">
                <a:solidFill>
                  <a:srgbClr val="004E43"/>
                </a:solidFill>
                <a:cs typeface="Arial" panose="020B0604020202020204" pitchFamily="34" charset="0"/>
              </a:rPr>
              <a:t>Dredging contradicts the purpose of this designation unless the area is in significant decline, which is not currently the case.</a:t>
            </a:r>
          </a:p>
        </p:txBody>
      </p:sp>
      <p:sp>
        <p:nvSpPr>
          <p:cNvPr id="2" name="TextBox 1">
            <a:extLst>
              <a:ext uri="{FF2B5EF4-FFF2-40B4-BE49-F238E27FC236}">
                <a16:creationId xmlns:a16="http://schemas.microsoft.com/office/drawing/2014/main" id="{B54A3137-92F8-651D-C6ED-392F0226793F}"/>
              </a:ext>
            </a:extLst>
          </p:cNvPr>
          <p:cNvSpPr txBox="1"/>
          <p:nvPr/>
        </p:nvSpPr>
        <p:spPr>
          <a:xfrm>
            <a:off x="24246868" y="7308667"/>
            <a:ext cx="6719013" cy="2554545"/>
          </a:xfrm>
          <a:prstGeom prst="rect">
            <a:avLst/>
          </a:prstGeom>
          <a:noFill/>
        </p:spPr>
        <p:txBody>
          <a:bodyPr wrap="square" rtlCol="0">
            <a:spAutoFit/>
          </a:bodyPr>
          <a:lstStyle/>
          <a:p>
            <a:r>
              <a:rPr lang="en-US" sz="3200" dirty="0">
                <a:solidFill>
                  <a:schemeClr val="bg1"/>
                </a:solidFill>
                <a:cs typeface="Arial" panose="020B0604020202020204" pitchFamily="34" charset="0"/>
              </a:rPr>
              <a:t>The City of will implement the Westheights Park Natural Area Restoration and Management Plan and continue to monitor and maintain the ecological health of the pond.</a:t>
            </a:r>
          </a:p>
        </p:txBody>
      </p:sp>
      <p:sp>
        <p:nvSpPr>
          <p:cNvPr id="3" name="TextBox">
            <a:extLst>
              <a:ext uri="{FF2B5EF4-FFF2-40B4-BE49-F238E27FC236}">
                <a16:creationId xmlns:a16="http://schemas.microsoft.com/office/drawing/2014/main" id="{5C591CBF-C8DC-5183-1CB1-0BAE8E4CBD46}"/>
              </a:ext>
            </a:extLst>
          </p:cNvPr>
          <p:cNvSpPr txBox="1"/>
          <p:nvPr/>
        </p:nvSpPr>
        <p:spPr>
          <a:xfrm>
            <a:off x="24280676" y="4840267"/>
            <a:ext cx="6879758" cy="1938992"/>
          </a:xfrm>
          <a:prstGeom prst="rect">
            <a:avLst/>
          </a:prstGeom>
          <a:noFill/>
        </p:spPr>
        <p:txBody>
          <a:bodyPr wrap="square" rtlCol="0">
            <a:spAutoFit/>
          </a:bodyPr>
          <a:lstStyle/>
          <a:p>
            <a:r>
              <a:rPr lang="en-US" sz="6000" b="1" dirty="0">
                <a:solidFill>
                  <a:srgbClr val="FFFFFF"/>
                </a:solidFill>
                <a:latin typeface="Arial Black" panose="020B0A04020102020204" pitchFamily="34" charset="0"/>
                <a:cs typeface="Arial" panose="020B0604020202020204" pitchFamily="34" charset="0"/>
              </a:rPr>
              <a:t>SO, WHAT CAN WE DO?</a:t>
            </a:r>
          </a:p>
        </p:txBody>
      </p:sp>
      <p:sp>
        <p:nvSpPr>
          <p:cNvPr id="7" name="TextBox 6">
            <a:extLst>
              <a:ext uri="{FF2B5EF4-FFF2-40B4-BE49-F238E27FC236}">
                <a16:creationId xmlns:a16="http://schemas.microsoft.com/office/drawing/2014/main" id="{6DBF8057-4EC0-620E-40BB-3C4A3C2C689D}"/>
              </a:ext>
            </a:extLst>
          </p:cNvPr>
          <p:cNvSpPr txBox="1"/>
          <p:nvPr/>
        </p:nvSpPr>
        <p:spPr>
          <a:xfrm>
            <a:off x="24246869" y="10332148"/>
            <a:ext cx="7635476" cy="1938992"/>
          </a:xfrm>
          <a:prstGeom prst="rect">
            <a:avLst/>
          </a:prstGeom>
          <a:noFill/>
        </p:spPr>
        <p:txBody>
          <a:bodyPr wrap="square">
            <a:spAutoFit/>
          </a:bodyPr>
          <a:lstStyle/>
          <a:p>
            <a:r>
              <a:rPr lang="en-US" sz="6000" b="1" dirty="0">
                <a:solidFill>
                  <a:schemeClr val="bg1"/>
                </a:solidFill>
                <a:latin typeface="Arial Black" panose="020B0A04020102020204" pitchFamily="34" charset="0"/>
                <a:cs typeface="Arial" panose="020B0604020202020204" pitchFamily="34" charset="0"/>
              </a:rPr>
              <a:t>HERE’S HOW YOU CAN HELP!</a:t>
            </a:r>
          </a:p>
        </p:txBody>
      </p:sp>
      <p:sp>
        <p:nvSpPr>
          <p:cNvPr id="12" name="TextBox 11">
            <a:extLst>
              <a:ext uri="{FF2B5EF4-FFF2-40B4-BE49-F238E27FC236}">
                <a16:creationId xmlns:a16="http://schemas.microsoft.com/office/drawing/2014/main" id="{CF64D9D6-B0DC-8C66-0588-99EF9CBC62EB}"/>
              </a:ext>
            </a:extLst>
          </p:cNvPr>
          <p:cNvSpPr txBox="1"/>
          <p:nvPr/>
        </p:nvSpPr>
        <p:spPr>
          <a:xfrm>
            <a:off x="24246868" y="12623587"/>
            <a:ext cx="7465302" cy="5632311"/>
          </a:xfrm>
          <a:prstGeom prst="rect">
            <a:avLst/>
          </a:prstGeom>
          <a:noFill/>
        </p:spPr>
        <p:txBody>
          <a:bodyPr wrap="square">
            <a:spAutoFit/>
          </a:bodyPr>
          <a:lstStyle/>
          <a:p>
            <a:r>
              <a:rPr lang="en-US" sz="3200" dirty="0">
                <a:solidFill>
                  <a:schemeClr val="bg1"/>
                </a:solidFill>
              </a:rPr>
              <a:t>Keep Westheights Park Natural Area Clean and Beautiful!</a:t>
            </a:r>
          </a:p>
          <a:p>
            <a:endParaRPr lang="en-US" sz="3200" dirty="0">
              <a:solidFill>
                <a:schemeClr val="bg1"/>
              </a:solidFill>
            </a:endParaRPr>
          </a:p>
          <a:p>
            <a:pPr marL="457200" indent="-457200">
              <a:buFont typeface="Arial" panose="020B0604020202020204" pitchFamily="34" charset="0"/>
              <a:buChar char="•"/>
            </a:pPr>
            <a:r>
              <a:rPr lang="en-US" sz="3200" dirty="0">
                <a:solidFill>
                  <a:schemeClr val="bg1"/>
                </a:solidFill>
              </a:rPr>
              <a:t>Join our efforts to maintain this cherished space.</a:t>
            </a:r>
          </a:p>
          <a:p>
            <a:pPr marL="457200" indent="-457200">
              <a:buFont typeface="Arial" panose="020B0604020202020204" pitchFamily="34" charset="0"/>
              <a:buChar char="•"/>
            </a:pPr>
            <a:r>
              <a:rPr lang="en-US" sz="3200" dirty="0">
                <a:solidFill>
                  <a:schemeClr val="bg1"/>
                </a:solidFill>
              </a:rPr>
              <a:t>Please dispose of trash responsibly—let’s keep the pond litter-free!</a:t>
            </a:r>
          </a:p>
          <a:p>
            <a:pPr marL="457200" indent="-457200">
              <a:buFont typeface="Arial" panose="020B0604020202020204" pitchFamily="34" charset="0"/>
              <a:buChar char="•"/>
            </a:pPr>
            <a:r>
              <a:rPr lang="en-US" sz="3200" dirty="0">
                <a:solidFill>
                  <a:schemeClr val="bg1"/>
                </a:solidFill>
              </a:rPr>
              <a:t>If you see littering or dumping, report it to help protect our natural environment.</a:t>
            </a:r>
          </a:p>
          <a:p>
            <a:pPr>
              <a:buFont typeface="Arial" panose="020B0604020202020204" pitchFamily="34" charset="0"/>
              <a:buChar char="•"/>
            </a:pPr>
            <a:endParaRPr lang="en-US" sz="3200" dirty="0">
              <a:solidFill>
                <a:schemeClr val="bg1"/>
              </a:solidFill>
            </a:endParaRPr>
          </a:p>
          <a:p>
            <a:r>
              <a:rPr lang="en-US" sz="4000" b="1" dirty="0">
                <a:solidFill>
                  <a:schemeClr val="bg1"/>
                </a:solidFill>
              </a:rPr>
              <a:t>Your support makes a difference!</a:t>
            </a:r>
          </a:p>
        </p:txBody>
      </p:sp>
      <p:sp>
        <p:nvSpPr>
          <p:cNvPr id="16" name="TextBox 15">
            <a:extLst>
              <a:ext uri="{FF2B5EF4-FFF2-40B4-BE49-F238E27FC236}">
                <a16:creationId xmlns:a16="http://schemas.microsoft.com/office/drawing/2014/main" id="{21798571-7C74-AA7F-E8CD-DB3B926DF533}"/>
              </a:ext>
            </a:extLst>
          </p:cNvPr>
          <p:cNvSpPr txBox="1"/>
          <p:nvPr/>
        </p:nvSpPr>
        <p:spPr>
          <a:xfrm>
            <a:off x="5805608" y="6252189"/>
            <a:ext cx="5089372" cy="5016758"/>
          </a:xfrm>
          <a:prstGeom prst="rect">
            <a:avLst/>
          </a:prstGeom>
          <a:noFill/>
        </p:spPr>
        <p:txBody>
          <a:bodyPr wrap="square">
            <a:spAutoFit/>
          </a:bodyPr>
          <a:lstStyle/>
          <a:p>
            <a:pPr algn="ctr"/>
            <a:r>
              <a:rPr lang="en-US" altLang="en-US" sz="3200" b="1" dirty="0">
                <a:solidFill>
                  <a:srgbClr val="004E43"/>
                </a:solidFill>
                <a:cs typeface="Arial" panose="020B0604020202020204" pitchFamily="34" charset="0"/>
              </a:rPr>
              <a:t>Long-Term Recovery</a:t>
            </a:r>
          </a:p>
          <a:p>
            <a:endParaRPr lang="en-US" altLang="en-US" sz="3200" b="1" dirty="0">
              <a:solidFill>
                <a:srgbClr val="004E43"/>
              </a:solidFill>
              <a:cs typeface="Arial" panose="020B0604020202020204" pitchFamily="34" charset="0"/>
            </a:endParaRPr>
          </a:p>
          <a:p>
            <a:pPr marL="650973" lvl="2"/>
            <a:r>
              <a:rPr lang="en-US" altLang="en-US" sz="3200" dirty="0">
                <a:solidFill>
                  <a:srgbClr val="004E43"/>
                </a:solidFill>
                <a:cs typeface="Arial" panose="020B0604020202020204" pitchFamily="34" charset="0"/>
              </a:rPr>
              <a:t>If dredging occurs, the pond will take years to decades to recover.</a:t>
            </a:r>
          </a:p>
          <a:p>
            <a:pPr marL="773032" lvl="2" indent="-122059">
              <a:buFont typeface="Arial" panose="020B0604020202020204" pitchFamily="34" charset="0"/>
              <a:buChar char="•"/>
            </a:pPr>
            <a:endParaRPr lang="en-US" altLang="en-US" sz="3200" dirty="0">
              <a:solidFill>
                <a:srgbClr val="004E43"/>
              </a:solidFill>
              <a:cs typeface="Arial" panose="020B0604020202020204" pitchFamily="34" charset="0"/>
            </a:endParaRPr>
          </a:p>
          <a:p>
            <a:pPr marL="650973" lvl="2"/>
            <a:r>
              <a:rPr lang="en-US" altLang="en-US" sz="3200" dirty="0">
                <a:solidFill>
                  <a:srgbClr val="004E43"/>
                </a:solidFill>
                <a:cs typeface="Arial" panose="020B0604020202020204" pitchFamily="34" charset="0"/>
              </a:rPr>
              <a:t>Returning to a diverse, functioning aquatic ecosystem will be a lengthy process.</a:t>
            </a:r>
          </a:p>
        </p:txBody>
      </p:sp>
      <p:sp>
        <p:nvSpPr>
          <p:cNvPr id="19" name="TextBox 18">
            <a:extLst>
              <a:ext uri="{FF2B5EF4-FFF2-40B4-BE49-F238E27FC236}">
                <a16:creationId xmlns:a16="http://schemas.microsoft.com/office/drawing/2014/main" id="{D4C1EE3F-1C04-2EF3-FB16-679D4E9C0D2C}"/>
              </a:ext>
            </a:extLst>
          </p:cNvPr>
          <p:cNvSpPr txBox="1"/>
          <p:nvPr/>
        </p:nvSpPr>
        <p:spPr>
          <a:xfrm>
            <a:off x="2831637" y="3372419"/>
            <a:ext cx="16190833" cy="1077218"/>
          </a:xfrm>
          <a:prstGeom prst="rect">
            <a:avLst/>
          </a:prstGeom>
          <a:noFill/>
        </p:spPr>
        <p:txBody>
          <a:bodyPr wrap="square">
            <a:spAutoFit/>
          </a:bodyPr>
          <a:lstStyle/>
          <a:p>
            <a:pPr algn="ctr"/>
            <a:r>
              <a:rPr lang="en-US" sz="3200" dirty="0">
                <a:solidFill>
                  <a:srgbClr val="004E43"/>
                </a:solidFill>
              </a:rPr>
              <a:t>The pond supports a vibrant ecosystem and diverse wildlife. Dredging it could lead to unintended harm, including the following impacts:</a:t>
            </a:r>
            <a:endParaRPr lang="en-US" altLang="en-US" sz="3200" dirty="0">
              <a:solidFill>
                <a:srgbClr val="004E43"/>
              </a:solidFill>
              <a:cs typeface="Arial" panose="020B0604020202020204" pitchFamily="34" charset="0"/>
            </a:endParaRPr>
          </a:p>
        </p:txBody>
      </p:sp>
      <p:sp>
        <p:nvSpPr>
          <p:cNvPr id="14" name="TextBox 13">
            <a:extLst>
              <a:ext uri="{FF2B5EF4-FFF2-40B4-BE49-F238E27FC236}">
                <a16:creationId xmlns:a16="http://schemas.microsoft.com/office/drawing/2014/main" id="{E9849C00-EC1F-DF77-DC5D-8DC93D3C20B2}"/>
              </a:ext>
            </a:extLst>
          </p:cNvPr>
          <p:cNvSpPr txBox="1"/>
          <p:nvPr/>
        </p:nvSpPr>
        <p:spPr>
          <a:xfrm>
            <a:off x="16293257" y="6259221"/>
            <a:ext cx="4445823" cy="11418510"/>
          </a:xfrm>
          <a:prstGeom prst="rect">
            <a:avLst/>
          </a:prstGeom>
          <a:noFill/>
        </p:spPr>
        <p:txBody>
          <a:bodyPr wrap="square">
            <a:spAutoFit/>
          </a:bodyPr>
          <a:lstStyle/>
          <a:p>
            <a:pPr algn="ctr"/>
            <a:r>
              <a:rPr lang="en-US" altLang="en-US" sz="3200" b="1" dirty="0">
                <a:solidFill>
                  <a:srgbClr val="004E43"/>
                </a:solidFill>
                <a:cs typeface="Arial" panose="020B0604020202020204" pitchFamily="34" charset="0"/>
              </a:rPr>
              <a:t>Regulatory Approvals</a:t>
            </a:r>
          </a:p>
          <a:p>
            <a:pPr marL="447544" lvl="1" indent="-122059">
              <a:buFont typeface="Arial" panose="020B0604020202020204" pitchFamily="34" charset="0"/>
              <a:buChar char="•"/>
            </a:pPr>
            <a:endParaRPr lang="en-US" altLang="en-US" sz="3200" dirty="0">
              <a:solidFill>
                <a:srgbClr val="004E43"/>
              </a:solidFill>
              <a:cs typeface="Arial" panose="020B0604020202020204" pitchFamily="34" charset="0"/>
            </a:endParaRPr>
          </a:p>
          <a:p>
            <a:pPr marL="325485" lvl="1"/>
            <a:r>
              <a:rPr lang="en-US" altLang="en-US" sz="3200" dirty="0">
                <a:solidFill>
                  <a:srgbClr val="004E43"/>
                </a:solidFill>
                <a:cs typeface="Arial" panose="020B0604020202020204" pitchFamily="34" charset="0"/>
              </a:rPr>
              <a:t>To dredge a naturally healthy ecosystem, regulatory approvals would be required from agencies such as the GRCA (Grand River Conservation Authority) and MNRF (Ministry of Natural Resources and Forestry). </a:t>
            </a:r>
          </a:p>
          <a:p>
            <a:pPr marL="325485" lvl="1"/>
            <a:endParaRPr lang="en-US" altLang="en-US" sz="3200" dirty="0">
              <a:solidFill>
                <a:srgbClr val="004E43"/>
              </a:solidFill>
              <a:cs typeface="Arial" panose="020B0604020202020204" pitchFamily="34" charset="0"/>
            </a:endParaRPr>
          </a:p>
          <a:p>
            <a:pPr marL="325485" lvl="1"/>
            <a:r>
              <a:rPr lang="en-US" altLang="en-US" sz="3200" dirty="0">
                <a:solidFill>
                  <a:srgbClr val="004E43"/>
                </a:solidFill>
                <a:cs typeface="Arial" panose="020B0604020202020204" pitchFamily="34" charset="0"/>
              </a:rPr>
              <a:t>In contrast, approvals for stormwater management (SWM) engineered ponds are less stringent since these systems are designed for regular maintenance and interventions.</a:t>
            </a:r>
          </a:p>
        </p:txBody>
      </p:sp>
      <p:cxnSp>
        <p:nvCxnSpPr>
          <p:cNvPr id="22" name="Straight Connector 21">
            <a:extLst>
              <a:ext uri="{FF2B5EF4-FFF2-40B4-BE49-F238E27FC236}">
                <a16:creationId xmlns:a16="http://schemas.microsoft.com/office/drawing/2014/main" id="{84EF1434-C677-9EC8-CC8A-5EAAD3109AEA}"/>
              </a:ext>
            </a:extLst>
          </p:cNvPr>
          <p:cNvCxnSpPr>
            <a:cxnSpLocks/>
          </p:cNvCxnSpPr>
          <p:nvPr/>
        </p:nvCxnSpPr>
        <p:spPr>
          <a:xfrm>
            <a:off x="1264596" y="12973438"/>
            <a:ext cx="14591489" cy="0"/>
          </a:xfrm>
          <a:prstGeom prst="line">
            <a:avLst/>
          </a:prstGeom>
          <a:ln w="1270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C6F45ACC-2237-9152-8AD0-25FAFE66F1B9}"/>
              </a:ext>
            </a:extLst>
          </p:cNvPr>
          <p:cNvCxnSpPr>
            <a:cxnSpLocks/>
          </p:cNvCxnSpPr>
          <p:nvPr/>
        </p:nvCxnSpPr>
        <p:spPr>
          <a:xfrm>
            <a:off x="5915967" y="6303908"/>
            <a:ext cx="0" cy="13242221"/>
          </a:xfrm>
          <a:prstGeom prst="line">
            <a:avLst/>
          </a:prstGeom>
          <a:ln w="1270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476C1261-4437-1959-77AD-2FEF259E21F4}"/>
              </a:ext>
            </a:extLst>
          </p:cNvPr>
          <p:cNvCxnSpPr>
            <a:cxnSpLocks/>
          </p:cNvCxnSpPr>
          <p:nvPr/>
        </p:nvCxnSpPr>
        <p:spPr>
          <a:xfrm>
            <a:off x="10976189" y="6291608"/>
            <a:ext cx="0" cy="13312886"/>
          </a:xfrm>
          <a:prstGeom prst="line">
            <a:avLst/>
          </a:prstGeom>
          <a:ln w="1270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37DE43F-9162-8825-C11F-F56A882CA060}"/>
              </a:ext>
            </a:extLst>
          </p:cNvPr>
          <p:cNvCxnSpPr>
            <a:cxnSpLocks/>
          </p:cNvCxnSpPr>
          <p:nvPr/>
        </p:nvCxnSpPr>
        <p:spPr>
          <a:xfrm>
            <a:off x="16036046" y="6311063"/>
            <a:ext cx="0" cy="13312886"/>
          </a:xfrm>
          <a:prstGeom prst="line">
            <a:avLst/>
          </a:prstGeom>
          <a:ln w="1270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66908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get involved text">
            <a:extLst>
              <a:ext uri="{FF2B5EF4-FFF2-40B4-BE49-F238E27FC236}">
                <a16:creationId xmlns:a16="http://schemas.microsoft.com/office/drawing/2014/main" id="{6A80FB83-8666-4C24-9980-F98A64C0A5FE}"/>
              </a:ext>
            </a:extLst>
          </p:cNvPr>
          <p:cNvSpPr txBox="1"/>
          <p:nvPr/>
        </p:nvSpPr>
        <p:spPr>
          <a:xfrm>
            <a:off x="18541335" y="6269245"/>
            <a:ext cx="11241554" cy="1447897"/>
          </a:xfrm>
          <a:prstGeom prst="rect">
            <a:avLst/>
          </a:prstGeom>
          <a:noFill/>
        </p:spPr>
        <p:txBody>
          <a:bodyPr wrap="square" rtlCol="0">
            <a:spAutoFit/>
          </a:bodyPr>
          <a:lstStyle/>
          <a:p>
            <a:pPr lvl="0">
              <a:lnSpc>
                <a:spcPct val="115000"/>
              </a:lnSpc>
              <a:buClr>
                <a:srgbClr val="000000"/>
              </a:buClr>
              <a:buSzPts val="2400"/>
            </a:pPr>
            <a:r>
              <a:rPr lang="en-US" sz="4000" dirty="0">
                <a:solidFill>
                  <a:srgbClr val="194D20"/>
                </a:solidFill>
                <a:latin typeface="Arial" panose="020B0604020202020204" pitchFamily="34" charset="0"/>
                <a:ea typeface="Josefin Sans"/>
                <a:cs typeface="Arial" panose="020B0604020202020204" pitchFamily="34" charset="0"/>
                <a:sym typeface="Josefin Sans"/>
              </a:rPr>
              <a:t>View the project website for updates and explore ways to get involved!</a:t>
            </a:r>
            <a:endParaRPr lang="en-US" sz="4000" u="sng" dirty="0">
              <a:solidFill>
                <a:srgbClr val="194D20"/>
              </a:solidFill>
              <a:latin typeface="Arial" panose="020B0604020202020204" pitchFamily="34" charset="0"/>
              <a:ea typeface="Josefin Sans"/>
              <a:cs typeface="Arial" panose="020B0604020202020204" pitchFamily="34" charset="0"/>
              <a:sym typeface="Josefin Sans"/>
            </a:endParaRPr>
          </a:p>
        </p:txBody>
      </p:sp>
      <p:pic>
        <p:nvPicPr>
          <p:cNvPr id="42" name="QR Code westheights" descr="QR code for Westheights Park Natural Area Restoration">
            <a:extLst>
              <a:ext uri="{FF2B5EF4-FFF2-40B4-BE49-F238E27FC236}">
                <a16:creationId xmlns:a16="http://schemas.microsoft.com/office/drawing/2014/main" id="{C4CD4A6E-2BD4-42B0-96C7-370E62A31E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41335" y="9425014"/>
            <a:ext cx="4520205" cy="4520205"/>
          </a:xfrm>
          <a:prstGeom prst="rect">
            <a:avLst/>
          </a:prstGeom>
        </p:spPr>
      </p:pic>
      <p:sp>
        <p:nvSpPr>
          <p:cNvPr id="46" name="link westheights">
            <a:extLst>
              <a:ext uri="{FF2B5EF4-FFF2-40B4-BE49-F238E27FC236}">
                <a16:creationId xmlns:a16="http://schemas.microsoft.com/office/drawing/2014/main" id="{269E21B1-DDA8-4CA2-8873-EDD320860888}"/>
              </a:ext>
            </a:extLst>
          </p:cNvPr>
          <p:cNvSpPr/>
          <p:nvPr/>
        </p:nvSpPr>
        <p:spPr>
          <a:xfrm>
            <a:off x="18012457" y="14599735"/>
            <a:ext cx="5577960" cy="997196"/>
          </a:xfrm>
          <a:prstGeom prst="rect">
            <a:avLst/>
          </a:prstGeom>
        </p:spPr>
        <p:txBody>
          <a:bodyPr wrap="square" lIns="0" tIns="0" rIns="0" bIns="0">
            <a:spAutoFit/>
          </a:bodyPr>
          <a:lstStyle/>
          <a:p>
            <a:pPr algn="ctr"/>
            <a:r>
              <a:rPr lang="en-CA" sz="3240" dirty="0" err="1">
                <a:solidFill>
                  <a:srgbClr val="194D20"/>
                </a:solidFill>
                <a:latin typeface="Arial" panose="020B0604020202020204" pitchFamily="34" charset="0"/>
                <a:cs typeface="Arial" panose="020B0604020202020204" pitchFamily="34" charset="0"/>
                <a:hlinkClick r:id="rId3" action="ppaction://hlinkfile">
                  <a:extLst>
                    <a:ext uri="{A12FA001-AC4F-418D-AE19-62706E023703}">
                      <ahyp:hlinkClr xmlns:ahyp="http://schemas.microsoft.com/office/drawing/2018/hyperlinkcolor" val="tx"/>
                    </a:ext>
                  </a:extLst>
                </a:hlinkClick>
              </a:rPr>
              <a:t>Westheights</a:t>
            </a:r>
            <a:r>
              <a:rPr lang="en-CA" sz="3240" dirty="0">
                <a:solidFill>
                  <a:srgbClr val="194D20"/>
                </a:solidFill>
                <a:latin typeface="Arial" panose="020B0604020202020204" pitchFamily="34" charset="0"/>
                <a:cs typeface="Arial" panose="020B0604020202020204" pitchFamily="34" charset="0"/>
                <a:hlinkClick r:id="rId3" action="ppaction://hlinkfile">
                  <a:extLst>
                    <a:ext uri="{A12FA001-AC4F-418D-AE19-62706E023703}">
                      <ahyp:hlinkClr xmlns:ahyp="http://schemas.microsoft.com/office/drawing/2018/hyperlinkcolor" val="tx"/>
                    </a:ext>
                  </a:extLst>
                </a:hlinkClick>
              </a:rPr>
              <a:t> Park Natural Area Restoration</a:t>
            </a:r>
            <a:endParaRPr lang="en-CA" sz="3240" dirty="0">
              <a:solidFill>
                <a:srgbClr val="194D20"/>
              </a:solidFill>
              <a:latin typeface="Arial" panose="020B0604020202020204" pitchFamily="34" charset="0"/>
              <a:cs typeface="Arial" panose="020B0604020202020204" pitchFamily="34" charset="0"/>
            </a:endParaRPr>
          </a:p>
        </p:txBody>
      </p:sp>
      <p:pic>
        <p:nvPicPr>
          <p:cNvPr id="44" name="QR iNaturalist" descr="QR code for">
            <a:extLst>
              <a:ext uri="{FF2B5EF4-FFF2-40B4-BE49-F238E27FC236}">
                <a16:creationId xmlns:a16="http://schemas.microsoft.com/office/drawing/2014/main" id="{FE60A61F-D1CC-4E19-8443-4D7D4A3378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03703" y="9425014"/>
            <a:ext cx="4679186" cy="4679186"/>
          </a:xfrm>
          <a:prstGeom prst="rect">
            <a:avLst/>
          </a:prstGeom>
        </p:spPr>
      </p:pic>
      <p:sp>
        <p:nvSpPr>
          <p:cNvPr id="45" name="Link iNaturalist">
            <a:extLst>
              <a:ext uri="{FF2B5EF4-FFF2-40B4-BE49-F238E27FC236}">
                <a16:creationId xmlns:a16="http://schemas.microsoft.com/office/drawing/2014/main" id="{0CB067B6-E89A-44FE-A615-9A7805169E52}"/>
              </a:ext>
            </a:extLst>
          </p:cNvPr>
          <p:cNvSpPr/>
          <p:nvPr/>
        </p:nvSpPr>
        <p:spPr>
          <a:xfrm>
            <a:off x="25103703" y="14571131"/>
            <a:ext cx="4817283" cy="997196"/>
          </a:xfrm>
          <a:prstGeom prst="rect">
            <a:avLst/>
          </a:prstGeom>
        </p:spPr>
        <p:txBody>
          <a:bodyPr wrap="square" lIns="0" tIns="0" rIns="0" bIns="0">
            <a:spAutoFit/>
          </a:bodyPr>
          <a:lstStyle/>
          <a:p>
            <a:pPr algn="ctr"/>
            <a:r>
              <a:rPr lang="en-CA" sz="3240" dirty="0" err="1">
                <a:solidFill>
                  <a:srgbClr val="194D20"/>
                </a:solidFill>
                <a:latin typeface="Arial" panose="020B0604020202020204" pitchFamily="34" charset="0"/>
                <a:cs typeface="Arial" panose="020B0604020202020204" pitchFamily="34" charset="0"/>
                <a:hlinkClick r:id="rId5" action="ppaction://hlinkfile">
                  <a:extLst>
                    <a:ext uri="{A12FA001-AC4F-418D-AE19-62706E023703}">
                      <ahyp:hlinkClr xmlns:ahyp="http://schemas.microsoft.com/office/drawing/2018/hyperlinkcolor" val="tx"/>
                    </a:ext>
                  </a:extLst>
                </a:hlinkClick>
              </a:rPr>
              <a:t>iNaturalist</a:t>
            </a:r>
            <a:r>
              <a:rPr lang="en-CA" sz="3240" dirty="0">
                <a:solidFill>
                  <a:srgbClr val="194D20"/>
                </a:solidFill>
                <a:latin typeface="Arial" panose="020B0604020202020204" pitchFamily="34" charset="0"/>
                <a:cs typeface="Arial" panose="020B0604020202020204" pitchFamily="34" charset="0"/>
                <a:hlinkClick r:id="rId5" action="ppaction://hlinkfile">
                  <a:extLst>
                    <a:ext uri="{A12FA001-AC4F-418D-AE19-62706E023703}">
                      <ahyp:hlinkClr xmlns:ahyp="http://schemas.microsoft.com/office/drawing/2018/hyperlinkcolor" val="tx"/>
                    </a:ext>
                  </a:extLst>
                </a:hlinkClick>
              </a:rPr>
              <a:t> </a:t>
            </a:r>
            <a:r>
              <a:rPr lang="en-CA" sz="3240" dirty="0" err="1">
                <a:solidFill>
                  <a:srgbClr val="194D20"/>
                </a:solidFill>
                <a:latin typeface="Arial" panose="020B0604020202020204" pitchFamily="34" charset="0"/>
                <a:cs typeface="Arial" panose="020B0604020202020204" pitchFamily="34" charset="0"/>
                <a:hlinkClick r:id="rId5" action="ppaction://hlinkfile">
                  <a:extLst>
                    <a:ext uri="{A12FA001-AC4F-418D-AE19-62706E023703}">
                      <ahyp:hlinkClr xmlns:ahyp="http://schemas.microsoft.com/office/drawing/2018/hyperlinkcolor" val="tx"/>
                    </a:ext>
                  </a:extLst>
                </a:hlinkClick>
              </a:rPr>
              <a:t>Westheights</a:t>
            </a:r>
            <a:r>
              <a:rPr lang="en-CA" sz="3240" dirty="0">
                <a:solidFill>
                  <a:srgbClr val="194D20"/>
                </a:solidFill>
                <a:latin typeface="Arial" panose="020B0604020202020204" pitchFamily="34" charset="0"/>
                <a:cs typeface="Arial" panose="020B0604020202020204" pitchFamily="34" charset="0"/>
                <a:hlinkClick r:id="rId5" action="ppaction://hlinkfile">
                  <a:extLst>
                    <a:ext uri="{A12FA001-AC4F-418D-AE19-62706E023703}">
                      <ahyp:hlinkClr xmlns:ahyp="http://schemas.microsoft.com/office/drawing/2018/hyperlinkcolor" val="tx"/>
                    </a:ext>
                  </a:extLst>
                </a:hlinkClick>
              </a:rPr>
              <a:t> Park Natural Area </a:t>
            </a:r>
            <a:endParaRPr lang="en-CA" sz="3240" dirty="0">
              <a:solidFill>
                <a:srgbClr val="194D20"/>
              </a:solidFill>
              <a:latin typeface="Arial" panose="020B0604020202020204" pitchFamily="34" charset="0"/>
              <a:cs typeface="Arial" panose="020B0604020202020204" pitchFamily="34" charset="0"/>
            </a:endParaRPr>
          </a:p>
        </p:txBody>
      </p:sp>
      <p:sp>
        <p:nvSpPr>
          <p:cNvPr id="19" name="send comments">
            <a:extLst>
              <a:ext uri="{FF2B5EF4-FFF2-40B4-BE49-F238E27FC236}">
                <a16:creationId xmlns:a16="http://schemas.microsoft.com/office/drawing/2014/main" id="{C7E63700-A898-4C4B-8A4D-62A3CEBD7D64}"/>
              </a:ext>
            </a:extLst>
          </p:cNvPr>
          <p:cNvSpPr txBox="1"/>
          <p:nvPr/>
        </p:nvSpPr>
        <p:spPr>
          <a:xfrm>
            <a:off x="15039254" y="17248643"/>
            <a:ext cx="9171149" cy="3684005"/>
          </a:xfrm>
          <a:prstGeom prst="rect">
            <a:avLst/>
          </a:prstGeom>
          <a:noFill/>
          <a:ln>
            <a:noFill/>
          </a:ln>
        </p:spPr>
        <p:txBody>
          <a:bodyPr spcFirstLastPara="1" wrap="square" lIns="246848" tIns="246848" rIns="246848" bIns="246848" anchor="t" anchorCtr="0">
            <a:spAutoFit/>
          </a:bodyPr>
          <a:lstStyle/>
          <a:p>
            <a:pPr>
              <a:lnSpc>
                <a:spcPct val="115000"/>
              </a:lnSpc>
              <a:buClr>
                <a:srgbClr val="000000"/>
              </a:buClr>
              <a:buSzPts val="2400"/>
            </a:pPr>
            <a:r>
              <a:rPr lang="en" sz="3600" b="1" dirty="0">
                <a:solidFill>
                  <a:srgbClr val="194D20"/>
                </a:solidFill>
                <a:latin typeface="Arial" panose="020B0604020202020204" pitchFamily="34" charset="0"/>
                <a:ea typeface="Josefin Sans"/>
                <a:cs typeface="Arial" panose="020B0604020202020204" pitchFamily="34" charset="0"/>
                <a:sym typeface="Josefin Sans"/>
              </a:rPr>
              <a:t>Send comments to:</a:t>
            </a:r>
          </a:p>
          <a:p>
            <a:pPr>
              <a:lnSpc>
                <a:spcPct val="115000"/>
              </a:lnSpc>
              <a:buClr>
                <a:srgbClr val="000000"/>
              </a:buClr>
              <a:buSzPts val="2400"/>
            </a:pPr>
            <a:endParaRPr lang="en" sz="3600" b="1" dirty="0">
              <a:solidFill>
                <a:srgbClr val="194D20"/>
              </a:solidFill>
              <a:latin typeface="Arial" panose="020B0604020202020204" pitchFamily="34" charset="0"/>
              <a:ea typeface="Josefin Sans"/>
              <a:cs typeface="Arial" panose="020B0604020202020204" pitchFamily="34" charset="0"/>
              <a:sym typeface="Josefin Sans"/>
            </a:endParaRPr>
          </a:p>
          <a:p>
            <a:pPr>
              <a:lnSpc>
                <a:spcPct val="115000"/>
              </a:lnSpc>
              <a:buClr>
                <a:srgbClr val="000000"/>
              </a:buClr>
              <a:buSzPts val="2400"/>
            </a:pPr>
            <a:r>
              <a:rPr lang="en-CA" sz="3600" b="1" dirty="0">
                <a:solidFill>
                  <a:srgbClr val="194D20"/>
                </a:solidFill>
                <a:latin typeface="Arial" panose="020B0604020202020204" pitchFamily="34" charset="0"/>
                <a:ea typeface="Josefin Sans"/>
                <a:cs typeface="Arial" panose="020B0604020202020204" pitchFamily="34" charset="0"/>
                <a:sym typeface="Josefin Sans"/>
              </a:rPr>
              <a:t>Rachel </a:t>
            </a:r>
            <a:r>
              <a:rPr lang="en-CA" sz="3600" b="1" dirty="0" err="1">
                <a:solidFill>
                  <a:srgbClr val="194D20"/>
                </a:solidFill>
                <a:latin typeface="Arial" panose="020B0604020202020204" pitchFamily="34" charset="0"/>
                <a:ea typeface="Josefin Sans"/>
                <a:cs typeface="Arial" panose="020B0604020202020204" pitchFamily="34" charset="0"/>
                <a:sym typeface="Josefin Sans"/>
              </a:rPr>
              <a:t>Voros</a:t>
            </a:r>
            <a:endParaRPr lang="en-CA" sz="3600" b="1" dirty="0">
              <a:solidFill>
                <a:srgbClr val="194D20"/>
              </a:solidFill>
              <a:latin typeface="Arial" panose="020B0604020202020204" pitchFamily="34" charset="0"/>
              <a:ea typeface="Josefin Sans"/>
              <a:cs typeface="Arial" panose="020B0604020202020204" pitchFamily="34" charset="0"/>
              <a:sym typeface="Josefin Sans"/>
            </a:endParaRPr>
          </a:p>
          <a:p>
            <a:pPr>
              <a:lnSpc>
                <a:spcPct val="115000"/>
              </a:lnSpc>
              <a:buClr>
                <a:srgbClr val="000000"/>
              </a:buClr>
              <a:buSzPts val="2400"/>
            </a:pPr>
            <a:r>
              <a:rPr lang="en-CA" sz="3600" dirty="0">
                <a:solidFill>
                  <a:srgbClr val="194D20"/>
                </a:solidFill>
                <a:latin typeface="Arial" panose="020B0604020202020204" pitchFamily="34" charset="0"/>
                <a:ea typeface="Josefin Sans"/>
                <a:cs typeface="Arial" panose="020B0604020202020204" pitchFamily="34" charset="0"/>
                <a:sym typeface="Josefin Sans"/>
              </a:rPr>
              <a:t>Natural Area Project Manager</a:t>
            </a:r>
          </a:p>
          <a:p>
            <a:pPr>
              <a:lnSpc>
                <a:spcPct val="115000"/>
              </a:lnSpc>
              <a:buClr>
                <a:srgbClr val="000000"/>
              </a:buClr>
              <a:buSzPts val="2400"/>
            </a:pPr>
            <a:r>
              <a:rPr lang="en-CA" sz="3600" dirty="0">
                <a:solidFill>
                  <a:srgbClr val="194D20"/>
                </a:solidFill>
                <a:latin typeface="Arial" panose="020B0604020202020204" pitchFamily="34" charset="0"/>
                <a:ea typeface="Josefin Sans"/>
                <a:cs typeface="Arial" panose="020B0604020202020204" pitchFamily="34" charset="0"/>
                <a:sym typeface="Josefin Sans"/>
              </a:rPr>
              <a:t>rachel.voros@kitchener.ca</a:t>
            </a:r>
            <a:endParaRPr sz="3600" dirty="0">
              <a:solidFill>
                <a:srgbClr val="194D20"/>
              </a:solidFill>
              <a:latin typeface="Arial" panose="020B0604020202020204" pitchFamily="34" charset="0"/>
              <a:ea typeface="Josefin Sans"/>
              <a:cs typeface="Arial" panose="020B0604020202020204" pitchFamily="34" charset="0"/>
              <a:sym typeface="Josefin Sans"/>
            </a:endParaRPr>
          </a:p>
        </p:txBody>
      </p:sp>
      <p:sp>
        <p:nvSpPr>
          <p:cNvPr id="40" name="Josh Shea">
            <a:extLst>
              <a:ext uri="{FF2B5EF4-FFF2-40B4-BE49-F238E27FC236}">
                <a16:creationId xmlns:a16="http://schemas.microsoft.com/office/drawing/2014/main" id="{6149AE51-7DA1-47C4-B9EA-EF59B9EB0B1C}"/>
              </a:ext>
            </a:extLst>
          </p:cNvPr>
          <p:cNvSpPr/>
          <p:nvPr/>
        </p:nvSpPr>
        <p:spPr>
          <a:xfrm>
            <a:off x="22614809" y="18684280"/>
            <a:ext cx="9941357" cy="1949444"/>
          </a:xfrm>
          <a:prstGeom prst="rect">
            <a:avLst/>
          </a:prstGeom>
        </p:spPr>
        <p:txBody>
          <a:bodyPr wrap="square">
            <a:spAutoFit/>
          </a:bodyPr>
          <a:lstStyle/>
          <a:p>
            <a:pPr lvl="1">
              <a:lnSpc>
                <a:spcPct val="115000"/>
              </a:lnSpc>
              <a:buClr>
                <a:srgbClr val="000000"/>
              </a:buClr>
              <a:buSzPts val="2400"/>
            </a:pPr>
            <a:r>
              <a:rPr lang="en-CA" sz="3600" b="1" dirty="0">
                <a:solidFill>
                  <a:srgbClr val="004D44"/>
                </a:solidFill>
                <a:latin typeface="Arial" panose="020B0604020202020204" pitchFamily="34" charset="0"/>
                <a:ea typeface="Josefin Sans"/>
                <a:cs typeface="Arial" panose="020B0604020202020204" pitchFamily="34" charset="0"/>
                <a:sym typeface="Josefin Sans"/>
              </a:rPr>
              <a:t>Josh Shea</a:t>
            </a:r>
          </a:p>
          <a:p>
            <a:pPr lvl="1">
              <a:lnSpc>
                <a:spcPct val="115000"/>
              </a:lnSpc>
              <a:buClr>
                <a:srgbClr val="000000"/>
              </a:buClr>
              <a:buSzPts val="2400"/>
            </a:pPr>
            <a:r>
              <a:rPr lang="en-CA" sz="3600" dirty="0">
                <a:solidFill>
                  <a:srgbClr val="004D44"/>
                </a:solidFill>
                <a:latin typeface="Arial" panose="020B0604020202020204" pitchFamily="34" charset="0"/>
                <a:ea typeface="Josefin Sans"/>
                <a:cs typeface="Arial" panose="020B0604020202020204" pitchFamily="34" charset="0"/>
                <a:sym typeface="Josefin Sans"/>
              </a:rPr>
              <a:t>Forestry and Natural Areas Manager</a:t>
            </a:r>
          </a:p>
          <a:p>
            <a:pPr lvl="1">
              <a:lnSpc>
                <a:spcPct val="115000"/>
              </a:lnSpc>
              <a:buClr>
                <a:srgbClr val="000000"/>
              </a:buClr>
              <a:buSzPts val="2400"/>
            </a:pPr>
            <a:r>
              <a:rPr lang="en-CA" sz="3600" dirty="0">
                <a:solidFill>
                  <a:srgbClr val="004D44"/>
                </a:solidFill>
                <a:latin typeface="Arial" panose="020B0604020202020204" pitchFamily="34" charset="0"/>
                <a:ea typeface="Josefin Sans"/>
                <a:cs typeface="Arial" panose="020B0604020202020204" pitchFamily="34" charset="0"/>
                <a:sym typeface="Josefin Sans"/>
              </a:rPr>
              <a:t>joshua.shea@kitchener.ca</a:t>
            </a:r>
          </a:p>
        </p:txBody>
      </p:sp>
      <p:pic>
        <p:nvPicPr>
          <p:cNvPr id="14" name="Picture 13" descr="A set of green icons&#10;&#10;Description automatically generated">
            <a:extLst>
              <a:ext uri="{FF2B5EF4-FFF2-40B4-BE49-F238E27FC236}">
                <a16:creationId xmlns:a16="http://schemas.microsoft.com/office/drawing/2014/main" id="{2BAF6ECF-C912-507A-8727-5E5A43B7292D}"/>
              </a:ext>
            </a:extLst>
          </p:cNvPr>
          <p:cNvPicPr>
            <a:picLocks noChangeAspect="1"/>
          </p:cNvPicPr>
          <p:nvPr/>
        </p:nvPicPr>
        <p:blipFill rotWithShape="1">
          <a:blip r:embed="rId6">
            <a:alphaModFix/>
            <a:duotone>
              <a:schemeClr val="bg2">
                <a:shade val="45000"/>
                <a:satMod val="135000"/>
              </a:schemeClr>
              <a:prstClr val="white"/>
            </a:duotone>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rcRect l="72903" t="8882" r="13126" b="72448"/>
          <a:stretch/>
        </p:blipFill>
        <p:spPr>
          <a:xfrm>
            <a:off x="1384189" y="11325124"/>
            <a:ext cx="1765005" cy="2059503"/>
          </a:xfrm>
          <a:prstGeom prst="rect">
            <a:avLst/>
          </a:prstGeom>
        </p:spPr>
      </p:pic>
      <p:pic>
        <p:nvPicPr>
          <p:cNvPr id="15" name="Picture 14" descr="A set of green icons&#10;&#10;Description automatically generated">
            <a:extLst>
              <a:ext uri="{FF2B5EF4-FFF2-40B4-BE49-F238E27FC236}">
                <a16:creationId xmlns:a16="http://schemas.microsoft.com/office/drawing/2014/main" id="{2748C092-E568-B28F-F60F-4C80633BAB62}"/>
              </a:ext>
            </a:extLst>
          </p:cNvPr>
          <p:cNvPicPr>
            <a:picLocks noChangeAspect="1"/>
          </p:cNvPicPr>
          <p:nvPr/>
        </p:nvPicPr>
        <p:blipFill rotWithShape="1">
          <a:blip r:embed="rId6">
            <a:alphaModFix/>
            <a:duotone>
              <a:schemeClr val="bg2">
                <a:shade val="45000"/>
                <a:satMod val="135000"/>
              </a:schemeClr>
              <a:prstClr val="white"/>
            </a:duotone>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rcRect l="72903" t="33687" r="12825" b="48385"/>
          <a:stretch/>
        </p:blipFill>
        <p:spPr>
          <a:xfrm>
            <a:off x="1240014" y="15336106"/>
            <a:ext cx="1803088" cy="1977656"/>
          </a:xfrm>
          <a:prstGeom prst="rect">
            <a:avLst/>
          </a:prstGeom>
        </p:spPr>
      </p:pic>
      <p:sp>
        <p:nvSpPr>
          <p:cNvPr id="17" name="Title">
            <a:extLst>
              <a:ext uri="{FF2B5EF4-FFF2-40B4-BE49-F238E27FC236}">
                <a16:creationId xmlns:a16="http://schemas.microsoft.com/office/drawing/2014/main" id="{54D37DE4-E3B6-8420-088B-2C713760FDA7}"/>
              </a:ext>
            </a:extLst>
          </p:cNvPr>
          <p:cNvSpPr txBox="1"/>
          <p:nvPr/>
        </p:nvSpPr>
        <p:spPr>
          <a:xfrm>
            <a:off x="18604292" y="4391778"/>
            <a:ext cx="8021035" cy="1042590"/>
          </a:xfrm>
          <a:prstGeom prst="rect">
            <a:avLst/>
          </a:prstGeom>
          <a:noFill/>
        </p:spPr>
        <p:txBody>
          <a:bodyPr wrap="square" rtlCol="0">
            <a:spAutoFit/>
          </a:bodyPr>
          <a:lstStyle/>
          <a:p>
            <a:r>
              <a:rPr lang="en-US" sz="6000" b="1" dirty="0">
                <a:solidFill>
                  <a:srgbClr val="194D20"/>
                </a:solidFill>
                <a:latin typeface="Arial" panose="020B0604020202020204" pitchFamily="34" charset="0"/>
                <a:cs typeface="Arial" panose="020B0604020202020204" pitchFamily="34" charset="0"/>
              </a:rPr>
              <a:t>Find Out More!</a:t>
            </a:r>
            <a:endParaRPr lang="en-CA" sz="6000" b="1" dirty="0">
              <a:solidFill>
                <a:srgbClr val="194D20"/>
              </a:solidFill>
              <a:latin typeface="Arial" panose="020B0604020202020204" pitchFamily="34" charset="0"/>
              <a:cs typeface="Arial" panose="020B0604020202020204" pitchFamily="34" charset="0"/>
            </a:endParaRPr>
          </a:p>
        </p:txBody>
      </p:sp>
      <p:pic>
        <p:nvPicPr>
          <p:cNvPr id="18" name="Google Shape;57;p13">
            <a:extLst>
              <a:ext uri="{FF2B5EF4-FFF2-40B4-BE49-F238E27FC236}">
                <a16:creationId xmlns:a16="http://schemas.microsoft.com/office/drawing/2014/main" id="{01B7890C-F93D-7487-FDD3-DC2F3B2F8152}"/>
              </a:ext>
              <a:ext uri="{C183D7F6-B498-43B3-948B-1728B52AA6E4}">
                <adec:decorative xmlns:adec="http://schemas.microsoft.com/office/drawing/2017/decorative" val="1"/>
              </a:ext>
            </a:extLst>
          </p:cNvPr>
          <p:cNvPicPr preferRelativeResize="0"/>
          <p:nvPr/>
        </p:nvPicPr>
        <p:blipFill>
          <a:blip r:embed="rId8">
            <a:alphaModFix/>
          </a:blip>
          <a:stretch>
            <a:fillRect/>
          </a:stretch>
        </p:blipFill>
        <p:spPr>
          <a:xfrm flipV="1">
            <a:off x="18708583" y="5755408"/>
            <a:ext cx="5308466" cy="105582"/>
          </a:xfrm>
          <a:prstGeom prst="rect">
            <a:avLst/>
          </a:prstGeom>
          <a:noFill/>
          <a:ln>
            <a:noFill/>
          </a:ln>
        </p:spPr>
      </p:pic>
      <p:sp>
        <p:nvSpPr>
          <p:cNvPr id="26" name="Title">
            <a:extLst>
              <a:ext uri="{FF2B5EF4-FFF2-40B4-BE49-F238E27FC236}">
                <a16:creationId xmlns:a16="http://schemas.microsoft.com/office/drawing/2014/main" id="{9FBF1729-CDBF-9140-61DC-684DCBCA374C}"/>
              </a:ext>
            </a:extLst>
          </p:cNvPr>
          <p:cNvSpPr txBox="1"/>
          <p:nvPr/>
        </p:nvSpPr>
        <p:spPr>
          <a:xfrm>
            <a:off x="1528326" y="1906621"/>
            <a:ext cx="14335451" cy="1338828"/>
          </a:xfrm>
          <a:prstGeom prst="rect">
            <a:avLst/>
          </a:prstGeom>
          <a:noFill/>
        </p:spPr>
        <p:txBody>
          <a:bodyPr wrap="square" rtlCol="0">
            <a:spAutoFit/>
          </a:bodyPr>
          <a:lstStyle/>
          <a:p>
            <a:r>
              <a:rPr lang="en-US" sz="8100" dirty="0">
                <a:solidFill>
                  <a:schemeClr val="bg1"/>
                </a:solidFill>
                <a:latin typeface="Arial" panose="020B0604020202020204" pitchFamily="34" charset="0"/>
                <a:cs typeface="Arial" panose="020B0604020202020204" pitchFamily="34" charset="0"/>
              </a:rPr>
              <a:t>Monitoring Recommendations</a:t>
            </a:r>
            <a:endParaRPr lang="en-CA" sz="8100" dirty="0">
              <a:solidFill>
                <a:schemeClr val="bg1"/>
              </a:solidFill>
              <a:latin typeface="Arial" panose="020B0604020202020204" pitchFamily="34" charset="0"/>
              <a:cs typeface="Arial" panose="020B0604020202020204" pitchFamily="34" charset="0"/>
            </a:endParaRPr>
          </a:p>
        </p:txBody>
      </p:sp>
      <p:pic>
        <p:nvPicPr>
          <p:cNvPr id="27" name="Google Shape;57;p13">
            <a:extLst>
              <a:ext uri="{FF2B5EF4-FFF2-40B4-BE49-F238E27FC236}">
                <a16:creationId xmlns:a16="http://schemas.microsoft.com/office/drawing/2014/main" id="{C57668B6-615E-92F0-BE97-BDFD096597F9}"/>
              </a:ext>
              <a:ext uri="{C183D7F6-B498-43B3-948B-1728B52AA6E4}">
                <adec:decorative xmlns:adec="http://schemas.microsoft.com/office/drawing/2017/decorative" val="1"/>
              </a:ext>
            </a:extLst>
          </p:cNvPr>
          <p:cNvPicPr preferRelativeResize="0"/>
          <p:nvPr/>
        </p:nvPicPr>
        <p:blipFill>
          <a:blip r:embed="rId8">
            <a:alphaModFix/>
          </a:blip>
          <a:stretch>
            <a:fillRect/>
          </a:stretch>
        </p:blipFill>
        <p:spPr>
          <a:xfrm flipV="1">
            <a:off x="1671546" y="3928988"/>
            <a:ext cx="9264059" cy="123441"/>
          </a:xfrm>
          <a:prstGeom prst="rect">
            <a:avLst/>
          </a:prstGeom>
          <a:noFill/>
          <a:ln>
            <a:noFill/>
          </a:ln>
        </p:spPr>
      </p:pic>
      <p:sp>
        <p:nvSpPr>
          <p:cNvPr id="29" name="TextBox 28">
            <a:extLst>
              <a:ext uri="{FF2B5EF4-FFF2-40B4-BE49-F238E27FC236}">
                <a16:creationId xmlns:a16="http://schemas.microsoft.com/office/drawing/2014/main" id="{ACE4EF4D-096F-7DA0-D0A6-84E5381A2CF0}"/>
              </a:ext>
            </a:extLst>
          </p:cNvPr>
          <p:cNvSpPr txBox="1"/>
          <p:nvPr/>
        </p:nvSpPr>
        <p:spPr>
          <a:xfrm>
            <a:off x="1528323" y="4982850"/>
            <a:ext cx="11241555" cy="5262979"/>
          </a:xfrm>
          <a:prstGeom prst="rect">
            <a:avLst/>
          </a:prstGeom>
          <a:noFill/>
        </p:spPr>
        <p:txBody>
          <a:bodyPr wrap="square" rtlCol="0">
            <a:spAutoFit/>
          </a:bodyPr>
          <a:lstStyle/>
          <a:p>
            <a:r>
              <a:rPr lang="en-US" sz="4800" dirty="0">
                <a:solidFill>
                  <a:schemeClr val="bg1"/>
                </a:solidFill>
              </a:rPr>
              <a:t>Monitoring both water conditions and invasive species over time is essential to detect changes that may negatively impact pond health. This proactive approach helps to preserve the pond’s natural state and ensuring it remains a safe, supportive environment for all wildlife.</a:t>
            </a:r>
            <a:endParaRPr lang="en-CA" sz="4500" dirty="0">
              <a:solidFill>
                <a:schemeClr val="bg1"/>
              </a:solidFill>
              <a:highlight>
                <a:srgbClr val="FFFF00"/>
              </a:highlight>
            </a:endParaRPr>
          </a:p>
        </p:txBody>
      </p:sp>
      <p:sp>
        <p:nvSpPr>
          <p:cNvPr id="32" name="get involved text">
            <a:extLst>
              <a:ext uri="{FF2B5EF4-FFF2-40B4-BE49-F238E27FC236}">
                <a16:creationId xmlns:a16="http://schemas.microsoft.com/office/drawing/2014/main" id="{1C08081E-C7B0-3809-39F2-692015557E18}"/>
              </a:ext>
            </a:extLst>
          </p:cNvPr>
          <p:cNvSpPr txBox="1"/>
          <p:nvPr/>
        </p:nvSpPr>
        <p:spPr>
          <a:xfrm>
            <a:off x="3773421" y="11495096"/>
            <a:ext cx="8343800" cy="3076035"/>
          </a:xfrm>
          <a:prstGeom prst="rect">
            <a:avLst/>
          </a:prstGeom>
          <a:noFill/>
        </p:spPr>
        <p:txBody>
          <a:bodyPr wrap="square" rtlCol="0">
            <a:spAutoFit/>
          </a:bodyPr>
          <a:lstStyle/>
          <a:p>
            <a:pPr lvl="0">
              <a:lnSpc>
                <a:spcPct val="115000"/>
              </a:lnSpc>
              <a:buClr>
                <a:srgbClr val="000000"/>
              </a:buClr>
              <a:buSzPts val="2400"/>
            </a:pPr>
            <a:r>
              <a:rPr lang="en-US" sz="3600" b="1" dirty="0">
                <a:solidFill>
                  <a:schemeClr val="bg1"/>
                </a:solidFill>
                <a:latin typeface="Arial" panose="020B0604020202020204" pitchFamily="34" charset="0"/>
                <a:ea typeface="Josefin Sans"/>
                <a:cs typeface="Arial" panose="020B0604020202020204" pitchFamily="34" charset="0"/>
                <a:sym typeface="Josefin Sans"/>
              </a:rPr>
              <a:t>Water Conditions</a:t>
            </a:r>
          </a:p>
          <a:p>
            <a:pPr lvl="0">
              <a:lnSpc>
                <a:spcPct val="115000"/>
              </a:lnSpc>
              <a:buClr>
                <a:srgbClr val="000000"/>
              </a:buClr>
              <a:buSzPts val="2400"/>
            </a:pPr>
            <a:r>
              <a:rPr lang="en-US" sz="3200" dirty="0">
                <a:solidFill>
                  <a:schemeClr val="bg1"/>
                </a:solidFill>
              </a:rPr>
              <a:t>Regular monitoring of dissolved oxygen levels and key water quality parameters, such as phosphorus and coliform bacteria, is recommended.</a:t>
            </a:r>
            <a:endParaRPr lang="en-US" sz="4000" u="sng" dirty="0">
              <a:solidFill>
                <a:schemeClr val="bg1"/>
              </a:solidFill>
              <a:latin typeface="Arial" panose="020B0604020202020204" pitchFamily="34" charset="0"/>
              <a:ea typeface="Josefin Sans"/>
              <a:cs typeface="Arial" panose="020B0604020202020204" pitchFamily="34" charset="0"/>
              <a:sym typeface="Josefin Sans"/>
            </a:endParaRPr>
          </a:p>
        </p:txBody>
      </p:sp>
      <p:sp>
        <p:nvSpPr>
          <p:cNvPr id="33" name="get involved text">
            <a:extLst>
              <a:ext uri="{FF2B5EF4-FFF2-40B4-BE49-F238E27FC236}">
                <a16:creationId xmlns:a16="http://schemas.microsoft.com/office/drawing/2014/main" id="{C1F5B011-1A8F-2208-5CF1-489DA350EEFB}"/>
              </a:ext>
            </a:extLst>
          </p:cNvPr>
          <p:cNvSpPr txBox="1"/>
          <p:nvPr/>
        </p:nvSpPr>
        <p:spPr>
          <a:xfrm>
            <a:off x="3728107" y="15336106"/>
            <a:ext cx="7207498" cy="2961452"/>
          </a:xfrm>
          <a:prstGeom prst="rect">
            <a:avLst/>
          </a:prstGeom>
          <a:noFill/>
        </p:spPr>
        <p:txBody>
          <a:bodyPr wrap="square" rtlCol="0">
            <a:spAutoFit/>
          </a:bodyPr>
          <a:lstStyle/>
          <a:p>
            <a:pPr lvl="0">
              <a:lnSpc>
                <a:spcPct val="115000"/>
              </a:lnSpc>
              <a:buClr>
                <a:srgbClr val="000000"/>
              </a:buClr>
              <a:buSzPts val="2400"/>
            </a:pPr>
            <a:r>
              <a:rPr lang="en-US" sz="3600" b="1" dirty="0">
                <a:solidFill>
                  <a:schemeClr val="bg1"/>
                </a:solidFill>
                <a:latin typeface="Arial" panose="020B0604020202020204" pitchFamily="34" charset="0"/>
                <a:ea typeface="Josefin Sans"/>
                <a:cs typeface="Arial" panose="020B0604020202020204" pitchFamily="34" charset="0"/>
                <a:sym typeface="Josefin Sans"/>
              </a:rPr>
              <a:t>Invasive Species</a:t>
            </a:r>
          </a:p>
          <a:p>
            <a:pPr lvl="0">
              <a:lnSpc>
                <a:spcPct val="115000"/>
              </a:lnSpc>
              <a:buClr>
                <a:srgbClr val="000000"/>
              </a:buClr>
              <a:buSzPts val="2400"/>
            </a:pPr>
            <a:r>
              <a:rPr lang="en-US" sz="3200" dirty="0">
                <a:solidFill>
                  <a:schemeClr val="bg1"/>
                </a:solidFill>
                <a:ea typeface="Josefin Sans"/>
                <a:cs typeface="Arial" panose="020B0604020202020204" pitchFamily="34" charset="0"/>
                <a:sym typeface="Josefin Sans"/>
              </a:rPr>
              <a:t>Monitor invasive species and document any changes over time, ensuring that no significant negative impacts or declines in pond conditions occur.</a:t>
            </a:r>
            <a:endParaRPr lang="en-US" sz="4000" u="sng" dirty="0">
              <a:solidFill>
                <a:schemeClr val="bg1"/>
              </a:solidFill>
              <a:ea typeface="Josefin Sans"/>
              <a:cs typeface="Arial" panose="020B0604020202020204" pitchFamily="34" charset="0"/>
              <a:sym typeface="Josefin Sans"/>
            </a:endParaRPr>
          </a:p>
        </p:txBody>
      </p:sp>
    </p:spTree>
    <p:extLst>
      <p:ext uri="{BB962C8B-B14F-4D97-AF65-F5344CB8AC3E}">
        <p14:creationId xmlns:p14="http://schemas.microsoft.com/office/powerpoint/2010/main" val="164025649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1551B48BE0F41419F5FBC3A61BB05BB" ma:contentTypeVersion="18" ma:contentTypeDescription="Create a new document." ma:contentTypeScope="" ma:versionID="cec65539e09c6f026602821744609f5d">
  <xsd:schema xmlns:xsd="http://www.w3.org/2001/XMLSchema" xmlns:xs="http://www.w3.org/2001/XMLSchema" xmlns:p="http://schemas.microsoft.com/office/2006/metadata/properties" xmlns:ns2="87709937-d6d6-4b29-afc7-44f5788a7853" xmlns:ns3="80858a1d-86d1-4bb3-a457-8e21e256c49c" targetNamespace="http://schemas.microsoft.com/office/2006/metadata/properties" ma:root="true" ma:fieldsID="eb3d59207c4b72f2a83df5695e649c71" ns2:_="" ns3:_="">
    <xsd:import namespace="87709937-d6d6-4b29-afc7-44f5788a7853"/>
    <xsd:import namespace="80858a1d-86d1-4bb3-a457-8e21e256c49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709937-d6d6-4b29-afc7-44f5788a785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1ec9d38c-77b9-46a7-ab62-1d617beba22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0858a1d-86d1-4bb3-a457-8e21e256c49c"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ddc8995e-2ccf-473a-9129-1406f3e070b0}" ma:internalName="TaxCatchAll" ma:showField="CatchAllData" ma:web="80858a1d-86d1-4bb3-a457-8e21e256c49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80858a1d-86d1-4bb3-a457-8e21e256c49c" xsi:nil="true"/>
    <lcf76f155ced4ddcb4097134ff3c332f xmlns="87709937-d6d6-4b29-afc7-44f5788a785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393E3E0-F6AA-4EBE-ABDF-05058D1741BE}"/>
</file>

<file path=customXml/itemProps2.xml><?xml version="1.0" encoding="utf-8"?>
<ds:datastoreItem xmlns:ds="http://schemas.openxmlformats.org/officeDocument/2006/customXml" ds:itemID="{CF209A20-5370-4737-855A-0219976DEFA2}"/>
</file>

<file path=customXml/itemProps3.xml><?xml version="1.0" encoding="utf-8"?>
<ds:datastoreItem xmlns:ds="http://schemas.openxmlformats.org/officeDocument/2006/customXml" ds:itemID="{CA07B487-C484-4CD1-9AF3-21EDC446DA1A}"/>
</file>

<file path=docProps/app.xml><?xml version="1.0" encoding="utf-8"?>
<Properties xmlns="http://schemas.openxmlformats.org/officeDocument/2006/extended-properties" xmlns:vt="http://schemas.openxmlformats.org/officeDocument/2006/docPropsVTypes">
  <Template>Office 2013 - 2022 Theme</Template>
  <TotalTime>5932</TotalTime>
  <Words>1370</Words>
  <Application>Microsoft Office PowerPoint</Application>
  <PresentationFormat>Custom</PresentationFormat>
  <Paragraphs>186</Paragraphs>
  <Slides>11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Arial Black</vt:lpstr>
      <vt:lpstr>Calibri</vt:lpstr>
      <vt:lpstr>Calibri Light</vt:lpstr>
      <vt:lpstr>Josefin Sans</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Dillon Consulting Limited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page</dc:title>
  <dc:creator>Beuglet, Nicole</dc:creator>
  <cp:lastModifiedBy>Bancale, Angel</cp:lastModifiedBy>
  <cp:revision>82</cp:revision>
  <dcterms:created xsi:type="dcterms:W3CDTF">2024-06-20T18:16:19Z</dcterms:created>
  <dcterms:modified xsi:type="dcterms:W3CDTF">2024-11-22T14:33:59Z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0x01010061551B48BE0F41419F5FBC3A61BB05BB</vt:lpwstr>
  </property>
  <property fmtid="{D5CDD505-2E9C-101B-9397-08002B2CF9AE}" pid="3" name="MediaServiceImageTags">
    <vt:lpwstr/>
  </property>
</Properties>
</file>